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4"/>
  </p:sldMasterIdLst>
  <p:notesMasterIdLst>
    <p:notesMasterId r:id="rId12"/>
  </p:notesMasterIdLst>
  <p:handoutMasterIdLst>
    <p:handoutMasterId r:id="rId13"/>
  </p:handoutMasterIdLst>
  <p:sldIdLst>
    <p:sldId id="257" r:id="rId5"/>
    <p:sldId id="265" r:id="rId6"/>
    <p:sldId id="258" r:id="rId7"/>
    <p:sldId id="262" r:id="rId8"/>
    <p:sldId id="261" r:id="rId9"/>
    <p:sldId id="263" r:id="rId10"/>
    <p:sldId id="264" r:id="rId11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305BB5-5A46-BD4D-8D0C-CB76EA02A62C}" v="125" dt="2023-04-21T18:11:50.954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10" autoAdjust="0"/>
    <p:restoredTop sz="96180"/>
  </p:normalViewPr>
  <p:slideViewPr>
    <p:cSldViewPr snapToGrid="0">
      <p:cViewPr varScale="1">
        <p:scale>
          <a:sx n="79" d="100"/>
          <a:sy n="79" d="100"/>
        </p:scale>
        <p:origin x="682" y="91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6" d="100"/>
          <a:sy n="86" d="100"/>
        </p:scale>
        <p:origin x="373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BFC26F-0A1F-9D40-9E38-4D7638BBE58C}" type="doc">
      <dgm:prSet loTypeId="urn:microsoft.com/office/officeart/2005/8/layout/arrow5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38F0E77-1C18-3642-8671-58EA11651286}">
      <dgm:prSet phldrT="[Text]"/>
      <dgm:spPr/>
      <dgm:t>
        <a:bodyPr/>
        <a:lstStyle/>
        <a:p>
          <a:r>
            <a:rPr lang="en-GB" dirty="0"/>
            <a:t>In, May 3</a:t>
          </a:r>
          <a:r>
            <a:rPr lang="en-GB" baseline="30000" dirty="0"/>
            <a:t>rd</a:t>
          </a:r>
          <a:r>
            <a:rPr lang="en-GB" dirty="0"/>
            <a:t> HT 17.09</a:t>
          </a:r>
        </a:p>
      </dgm:t>
    </dgm:pt>
    <dgm:pt modelId="{09202711-B0C9-1147-999B-C672F7D9E7E6}" type="parTrans" cxnId="{77918A84-DAEA-F944-8381-8142C4AA73C9}">
      <dgm:prSet/>
      <dgm:spPr/>
      <dgm:t>
        <a:bodyPr/>
        <a:lstStyle/>
        <a:p>
          <a:endParaRPr lang="en-GB"/>
        </a:p>
      </dgm:t>
    </dgm:pt>
    <dgm:pt modelId="{B2F99FA4-AB22-0D4F-97CB-D88C6F95598D}" type="sibTrans" cxnId="{77918A84-DAEA-F944-8381-8142C4AA73C9}">
      <dgm:prSet/>
      <dgm:spPr/>
      <dgm:t>
        <a:bodyPr/>
        <a:lstStyle/>
        <a:p>
          <a:endParaRPr lang="en-GB"/>
        </a:p>
      </dgm:t>
    </dgm:pt>
    <dgm:pt modelId="{1C93946E-4486-044D-BC31-18076D3A30CA}">
      <dgm:prSet phldrT="[Text]"/>
      <dgm:spPr/>
      <dgm:t>
        <a:bodyPr/>
        <a:lstStyle/>
        <a:p>
          <a:r>
            <a:rPr lang="en-GB" dirty="0"/>
            <a:t>Out, May 12</a:t>
          </a:r>
          <a:r>
            <a:rPr lang="en-GB" baseline="30000" dirty="0"/>
            <a:t>th</a:t>
          </a:r>
          <a:r>
            <a:rPr lang="en-GB" dirty="0"/>
            <a:t> HT 11.18</a:t>
          </a:r>
        </a:p>
      </dgm:t>
    </dgm:pt>
    <dgm:pt modelId="{6C1AB231-9182-CA48-AC22-B553D00B0E46}" type="parTrans" cxnId="{A6D599BF-A605-8744-8277-869926870881}">
      <dgm:prSet/>
      <dgm:spPr/>
      <dgm:t>
        <a:bodyPr/>
        <a:lstStyle/>
        <a:p>
          <a:endParaRPr lang="en-GB"/>
        </a:p>
      </dgm:t>
    </dgm:pt>
    <dgm:pt modelId="{8E9F2E61-173F-8C40-9A31-D98094D97A0C}" type="sibTrans" cxnId="{A6D599BF-A605-8744-8277-869926870881}">
      <dgm:prSet/>
      <dgm:spPr/>
      <dgm:t>
        <a:bodyPr/>
        <a:lstStyle/>
        <a:p>
          <a:endParaRPr lang="en-GB"/>
        </a:p>
      </dgm:t>
    </dgm:pt>
    <dgm:pt modelId="{6DB49396-CAEC-E94F-8A9D-94870F1BDCA3}" type="pres">
      <dgm:prSet presAssocID="{F6BFC26F-0A1F-9D40-9E38-4D7638BBE58C}" presName="diagram" presStyleCnt="0">
        <dgm:presLayoutVars>
          <dgm:dir/>
          <dgm:resizeHandles val="exact"/>
        </dgm:presLayoutVars>
      </dgm:prSet>
      <dgm:spPr/>
    </dgm:pt>
    <dgm:pt modelId="{729FB8EE-7F35-B04B-BC8D-CD12450209F7}" type="pres">
      <dgm:prSet presAssocID="{D38F0E77-1C18-3642-8671-58EA11651286}" presName="arrow" presStyleLbl="node1" presStyleIdx="0" presStyleCnt="2">
        <dgm:presLayoutVars>
          <dgm:bulletEnabled val="1"/>
        </dgm:presLayoutVars>
      </dgm:prSet>
      <dgm:spPr/>
    </dgm:pt>
    <dgm:pt modelId="{B4E8F9AD-A679-E046-A9C3-BEBCF46D99D8}" type="pres">
      <dgm:prSet presAssocID="{1C93946E-4486-044D-BC31-18076D3A30CA}" presName="arrow" presStyleLbl="node1" presStyleIdx="1" presStyleCnt="2">
        <dgm:presLayoutVars>
          <dgm:bulletEnabled val="1"/>
        </dgm:presLayoutVars>
      </dgm:prSet>
      <dgm:spPr/>
    </dgm:pt>
  </dgm:ptLst>
  <dgm:cxnLst>
    <dgm:cxn modelId="{CB111558-22C5-A94F-883B-80516764D3C4}" type="presOf" srcId="{1C93946E-4486-044D-BC31-18076D3A30CA}" destId="{B4E8F9AD-A679-E046-A9C3-BEBCF46D99D8}" srcOrd="0" destOrd="0" presId="urn:microsoft.com/office/officeart/2005/8/layout/arrow5"/>
    <dgm:cxn modelId="{77918A84-DAEA-F944-8381-8142C4AA73C9}" srcId="{F6BFC26F-0A1F-9D40-9E38-4D7638BBE58C}" destId="{D38F0E77-1C18-3642-8671-58EA11651286}" srcOrd="0" destOrd="0" parTransId="{09202711-B0C9-1147-999B-C672F7D9E7E6}" sibTransId="{B2F99FA4-AB22-0D4F-97CB-D88C6F95598D}"/>
    <dgm:cxn modelId="{A6D599BF-A605-8744-8277-869926870881}" srcId="{F6BFC26F-0A1F-9D40-9E38-4D7638BBE58C}" destId="{1C93946E-4486-044D-BC31-18076D3A30CA}" srcOrd="1" destOrd="0" parTransId="{6C1AB231-9182-CA48-AC22-B553D00B0E46}" sibTransId="{8E9F2E61-173F-8C40-9A31-D98094D97A0C}"/>
    <dgm:cxn modelId="{F93F42CC-3DA6-2842-8BC3-24D82CCF6E93}" type="presOf" srcId="{F6BFC26F-0A1F-9D40-9E38-4D7638BBE58C}" destId="{6DB49396-CAEC-E94F-8A9D-94870F1BDCA3}" srcOrd="0" destOrd="0" presId="urn:microsoft.com/office/officeart/2005/8/layout/arrow5"/>
    <dgm:cxn modelId="{6E70A8F3-318A-3B4E-9BBE-A1F853FF5617}" type="presOf" srcId="{D38F0E77-1C18-3642-8671-58EA11651286}" destId="{729FB8EE-7F35-B04B-BC8D-CD12450209F7}" srcOrd="0" destOrd="0" presId="urn:microsoft.com/office/officeart/2005/8/layout/arrow5"/>
    <dgm:cxn modelId="{50E540CF-6EC1-7B46-AA41-420489EB6E82}" type="presParOf" srcId="{6DB49396-CAEC-E94F-8A9D-94870F1BDCA3}" destId="{729FB8EE-7F35-B04B-BC8D-CD12450209F7}" srcOrd="0" destOrd="0" presId="urn:microsoft.com/office/officeart/2005/8/layout/arrow5"/>
    <dgm:cxn modelId="{7508C8EA-CC45-0143-9342-91F899A3EED5}" type="presParOf" srcId="{6DB49396-CAEC-E94F-8A9D-94870F1BDCA3}" destId="{B4E8F9AD-A679-E046-A9C3-BEBCF46D99D8}" srcOrd="1" destOrd="0" presId="urn:microsoft.com/office/officeart/2005/8/layout/arrow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077315-9E68-B144-A9F9-EB0BFF22ACA1}" type="doc">
      <dgm:prSet loTypeId="urn:microsoft.com/office/officeart/2005/8/layout/process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46414F8E-5B53-3440-AF75-3C84472E9E2D}">
      <dgm:prSet phldrT="[Text]"/>
      <dgm:spPr/>
      <dgm:t>
        <a:bodyPr/>
        <a:lstStyle/>
        <a:p>
          <a:r>
            <a:rPr lang="en-GB" dirty="0"/>
            <a:t>Boat ready for lifting 2hrs before high tide</a:t>
          </a:r>
        </a:p>
      </dgm:t>
    </dgm:pt>
    <dgm:pt modelId="{9957DCD3-66A4-5F42-8A4A-41FB7A39A1C5}" type="parTrans" cxnId="{AA3F4B29-BCDD-C449-9277-A4BC46BDDC07}">
      <dgm:prSet/>
      <dgm:spPr/>
      <dgm:t>
        <a:bodyPr/>
        <a:lstStyle/>
        <a:p>
          <a:endParaRPr lang="en-GB"/>
        </a:p>
      </dgm:t>
    </dgm:pt>
    <dgm:pt modelId="{54209AA9-BB4C-A445-9602-2E2ED88806F0}" type="sibTrans" cxnId="{AA3F4B29-BCDD-C449-9277-A4BC46BDDC07}">
      <dgm:prSet/>
      <dgm:spPr/>
      <dgm:t>
        <a:bodyPr/>
        <a:lstStyle/>
        <a:p>
          <a:endParaRPr lang="en-GB"/>
        </a:p>
      </dgm:t>
    </dgm:pt>
    <dgm:pt modelId="{2F8F0ED7-096C-3045-A21E-28F12FD247E4}">
      <dgm:prSet phldrT="[Text]"/>
      <dgm:spPr/>
      <dgm:t>
        <a:bodyPr/>
        <a:lstStyle/>
        <a:p>
          <a:r>
            <a:rPr lang="en-GB" dirty="0"/>
            <a:t>Brought to crane by staff</a:t>
          </a:r>
        </a:p>
      </dgm:t>
    </dgm:pt>
    <dgm:pt modelId="{6F7041C6-ECF4-D047-879C-17AFC0C2C916}" type="parTrans" cxnId="{1AFAF184-FDE7-A44D-9599-DA388662FE93}">
      <dgm:prSet/>
      <dgm:spPr/>
      <dgm:t>
        <a:bodyPr/>
        <a:lstStyle/>
        <a:p>
          <a:endParaRPr lang="en-GB"/>
        </a:p>
      </dgm:t>
    </dgm:pt>
    <dgm:pt modelId="{3F1CB56B-5507-3442-B87B-B2AA14CE99C4}" type="sibTrans" cxnId="{1AFAF184-FDE7-A44D-9599-DA388662FE93}">
      <dgm:prSet/>
      <dgm:spPr/>
      <dgm:t>
        <a:bodyPr/>
        <a:lstStyle/>
        <a:p>
          <a:endParaRPr lang="en-GB"/>
        </a:p>
      </dgm:t>
    </dgm:pt>
    <dgm:pt modelId="{FDFF0C01-0F99-A44B-B88F-27D35D7E06FA}">
      <dgm:prSet phldrT="[Text]"/>
      <dgm:spPr/>
      <dgm:t>
        <a:bodyPr/>
        <a:lstStyle/>
        <a:p>
          <a:r>
            <a:rPr lang="en-GB" dirty="0"/>
            <a:t>Boat rep helps with lines</a:t>
          </a:r>
        </a:p>
      </dgm:t>
    </dgm:pt>
    <dgm:pt modelId="{992BEC4A-9731-AC4C-9C77-C2062E8A996B}" type="parTrans" cxnId="{5F47090A-DA57-AA48-824F-E3036D76E381}">
      <dgm:prSet/>
      <dgm:spPr/>
      <dgm:t>
        <a:bodyPr/>
        <a:lstStyle/>
        <a:p>
          <a:endParaRPr lang="en-GB"/>
        </a:p>
      </dgm:t>
    </dgm:pt>
    <dgm:pt modelId="{994521C5-A993-564B-9C1C-C5F3FEBEB50A}" type="sibTrans" cxnId="{5F47090A-DA57-AA48-824F-E3036D76E381}">
      <dgm:prSet/>
      <dgm:spPr/>
      <dgm:t>
        <a:bodyPr/>
        <a:lstStyle/>
        <a:p>
          <a:endParaRPr lang="en-GB"/>
        </a:p>
      </dgm:t>
    </dgm:pt>
    <dgm:pt modelId="{C34C2B74-67BA-754E-AA20-5C4E1A187A4D}">
      <dgm:prSet/>
      <dgm:spPr/>
      <dgm:t>
        <a:bodyPr/>
        <a:lstStyle/>
        <a:p>
          <a:r>
            <a:rPr lang="en-GB" dirty="0"/>
            <a:t>Boat gets put in water</a:t>
          </a:r>
        </a:p>
      </dgm:t>
    </dgm:pt>
    <dgm:pt modelId="{AAA4C370-9407-6C44-9B30-32F64E967622}" type="parTrans" cxnId="{603163C8-D432-A442-855A-3AFCC4D5053E}">
      <dgm:prSet/>
      <dgm:spPr/>
      <dgm:t>
        <a:bodyPr/>
        <a:lstStyle/>
        <a:p>
          <a:endParaRPr lang="en-GB"/>
        </a:p>
      </dgm:t>
    </dgm:pt>
    <dgm:pt modelId="{D658065A-D91A-3F48-94CE-93F13870918B}" type="sibTrans" cxnId="{603163C8-D432-A442-855A-3AFCC4D5053E}">
      <dgm:prSet/>
      <dgm:spPr/>
      <dgm:t>
        <a:bodyPr/>
        <a:lstStyle/>
        <a:p>
          <a:endParaRPr lang="en-GB"/>
        </a:p>
      </dgm:t>
    </dgm:pt>
    <dgm:pt modelId="{7DFB9273-064E-F04A-BAEB-CD2B6265E8A0}">
      <dgm:prSet/>
      <dgm:spPr/>
      <dgm:t>
        <a:bodyPr/>
        <a:lstStyle/>
        <a:p>
          <a:r>
            <a:rPr lang="en-GB" dirty="0"/>
            <a:t>Boat rep takes boat to marina spot</a:t>
          </a:r>
        </a:p>
      </dgm:t>
    </dgm:pt>
    <dgm:pt modelId="{C34E6608-2D21-9B40-99B8-A8ACD9FAA36C}" type="parTrans" cxnId="{46CF1C44-1D58-4E42-B41D-F2A8DF9C2774}">
      <dgm:prSet/>
      <dgm:spPr/>
      <dgm:t>
        <a:bodyPr/>
        <a:lstStyle/>
        <a:p>
          <a:endParaRPr lang="en-GB"/>
        </a:p>
      </dgm:t>
    </dgm:pt>
    <dgm:pt modelId="{8BD05B22-1AC3-C44A-88FF-282F0EB0A42A}" type="sibTrans" cxnId="{46CF1C44-1D58-4E42-B41D-F2A8DF9C2774}">
      <dgm:prSet/>
      <dgm:spPr/>
      <dgm:t>
        <a:bodyPr/>
        <a:lstStyle/>
        <a:p>
          <a:endParaRPr lang="en-GB"/>
        </a:p>
      </dgm:t>
    </dgm:pt>
    <dgm:pt modelId="{7A4E1FE0-3C20-4F42-9900-92479AC9AD9B}">
      <dgm:prSet/>
      <dgm:spPr/>
      <dgm:t>
        <a:bodyPr/>
        <a:lstStyle/>
        <a:p>
          <a:r>
            <a:rPr lang="en-GB" dirty="0"/>
            <a:t>Book in online for the use of the facility</a:t>
          </a:r>
        </a:p>
      </dgm:t>
    </dgm:pt>
    <dgm:pt modelId="{DFB3C38E-111F-F34F-85D8-DA8D54090968}" type="parTrans" cxnId="{13C1E4AF-D693-6A4B-BBCD-BF507AD45A69}">
      <dgm:prSet/>
      <dgm:spPr/>
      <dgm:t>
        <a:bodyPr/>
        <a:lstStyle/>
        <a:p>
          <a:endParaRPr lang="en-GB"/>
        </a:p>
      </dgm:t>
    </dgm:pt>
    <dgm:pt modelId="{CCD4B5E0-C3DE-FC42-A10A-4BC213C84E88}" type="sibTrans" cxnId="{13C1E4AF-D693-6A4B-BBCD-BF507AD45A69}">
      <dgm:prSet/>
      <dgm:spPr/>
      <dgm:t>
        <a:bodyPr/>
        <a:lstStyle/>
        <a:p>
          <a:endParaRPr lang="en-GB"/>
        </a:p>
      </dgm:t>
    </dgm:pt>
    <dgm:pt modelId="{48BE8814-661C-D444-B246-07839F4ACADB}" type="pres">
      <dgm:prSet presAssocID="{86077315-9E68-B144-A9F9-EB0BFF22ACA1}" presName="Name0" presStyleCnt="0">
        <dgm:presLayoutVars>
          <dgm:dir/>
          <dgm:resizeHandles val="exact"/>
        </dgm:presLayoutVars>
      </dgm:prSet>
      <dgm:spPr/>
    </dgm:pt>
    <dgm:pt modelId="{6C323CE8-D3C3-2741-837E-8ACB581CE82D}" type="pres">
      <dgm:prSet presAssocID="{7A4E1FE0-3C20-4F42-9900-92479AC9AD9B}" presName="node" presStyleLbl="node1" presStyleIdx="0" presStyleCnt="6">
        <dgm:presLayoutVars>
          <dgm:bulletEnabled val="1"/>
        </dgm:presLayoutVars>
      </dgm:prSet>
      <dgm:spPr/>
    </dgm:pt>
    <dgm:pt modelId="{DE46625D-9C3A-2349-A30E-166A84E3210D}" type="pres">
      <dgm:prSet presAssocID="{CCD4B5E0-C3DE-FC42-A10A-4BC213C84E88}" presName="sibTrans" presStyleLbl="sibTrans2D1" presStyleIdx="0" presStyleCnt="5"/>
      <dgm:spPr/>
    </dgm:pt>
    <dgm:pt modelId="{3867AF13-2526-394A-9244-5F4DF51E42F2}" type="pres">
      <dgm:prSet presAssocID="{CCD4B5E0-C3DE-FC42-A10A-4BC213C84E88}" presName="connectorText" presStyleLbl="sibTrans2D1" presStyleIdx="0" presStyleCnt="5"/>
      <dgm:spPr/>
    </dgm:pt>
    <dgm:pt modelId="{4EBDF8EE-EC87-F944-8D16-B8709C414FEE}" type="pres">
      <dgm:prSet presAssocID="{46414F8E-5B53-3440-AF75-3C84472E9E2D}" presName="node" presStyleLbl="node1" presStyleIdx="1" presStyleCnt="6">
        <dgm:presLayoutVars>
          <dgm:bulletEnabled val="1"/>
        </dgm:presLayoutVars>
      </dgm:prSet>
      <dgm:spPr/>
    </dgm:pt>
    <dgm:pt modelId="{F0401537-7F0D-394E-955C-0925E7347C9A}" type="pres">
      <dgm:prSet presAssocID="{54209AA9-BB4C-A445-9602-2E2ED88806F0}" presName="sibTrans" presStyleLbl="sibTrans2D1" presStyleIdx="1" presStyleCnt="5"/>
      <dgm:spPr/>
    </dgm:pt>
    <dgm:pt modelId="{37EC3602-D090-CB42-BD62-FA0F9D40F613}" type="pres">
      <dgm:prSet presAssocID="{54209AA9-BB4C-A445-9602-2E2ED88806F0}" presName="connectorText" presStyleLbl="sibTrans2D1" presStyleIdx="1" presStyleCnt="5"/>
      <dgm:spPr/>
    </dgm:pt>
    <dgm:pt modelId="{84DA262A-C37A-EF4C-91A7-84A8FB40F74D}" type="pres">
      <dgm:prSet presAssocID="{2F8F0ED7-096C-3045-A21E-28F12FD247E4}" presName="node" presStyleLbl="node1" presStyleIdx="2" presStyleCnt="6">
        <dgm:presLayoutVars>
          <dgm:bulletEnabled val="1"/>
        </dgm:presLayoutVars>
      </dgm:prSet>
      <dgm:spPr/>
    </dgm:pt>
    <dgm:pt modelId="{1DE47975-FB8A-D642-BCE0-CFF1F369D342}" type="pres">
      <dgm:prSet presAssocID="{3F1CB56B-5507-3442-B87B-B2AA14CE99C4}" presName="sibTrans" presStyleLbl="sibTrans2D1" presStyleIdx="2" presStyleCnt="5"/>
      <dgm:spPr/>
    </dgm:pt>
    <dgm:pt modelId="{C6795E1F-3763-DC4E-A961-14E9B5CD1C78}" type="pres">
      <dgm:prSet presAssocID="{3F1CB56B-5507-3442-B87B-B2AA14CE99C4}" presName="connectorText" presStyleLbl="sibTrans2D1" presStyleIdx="2" presStyleCnt="5"/>
      <dgm:spPr/>
    </dgm:pt>
    <dgm:pt modelId="{B74644CF-28CC-3541-9188-FF666F607D9D}" type="pres">
      <dgm:prSet presAssocID="{FDFF0C01-0F99-A44B-B88F-27D35D7E06FA}" presName="node" presStyleLbl="node1" presStyleIdx="3" presStyleCnt="6">
        <dgm:presLayoutVars>
          <dgm:bulletEnabled val="1"/>
        </dgm:presLayoutVars>
      </dgm:prSet>
      <dgm:spPr/>
    </dgm:pt>
    <dgm:pt modelId="{5729395F-B2B2-094E-8ED4-FE4A9AAD883A}" type="pres">
      <dgm:prSet presAssocID="{994521C5-A993-564B-9C1C-C5F3FEBEB50A}" presName="sibTrans" presStyleLbl="sibTrans2D1" presStyleIdx="3" presStyleCnt="5"/>
      <dgm:spPr/>
    </dgm:pt>
    <dgm:pt modelId="{E1185FE5-1CBD-8044-A080-21944E009A37}" type="pres">
      <dgm:prSet presAssocID="{994521C5-A993-564B-9C1C-C5F3FEBEB50A}" presName="connectorText" presStyleLbl="sibTrans2D1" presStyleIdx="3" presStyleCnt="5"/>
      <dgm:spPr/>
    </dgm:pt>
    <dgm:pt modelId="{9BD2EC38-385B-BE4B-A670-BA83845C4C68}" type="pres">
      <dgm:prSet presAssocID="{C34C2B74-67BA-754E-AA20-5C4E1A187A4D}" presName="node" presStyleLbl="node1" presStyleIdx="4" presStyleCnt="6">
        <dgm:presLayoutVars>
          <dgm:bulletEnabled val="1"/>
        </dgm:presLayoutVars>
      </dgm:prSet>
      <dgm:spPr/>
    </dgm:pt>
    <dgm:pt modelId="{B7DAC618-DBF2-F045-A3A8-3A64038DF614}" type="pres">
      <dgm:prSet presAssocID="{D658065A-D91A-3F48-94CE-93F13870918B}" presName="sibTrans" presStyleLbl="sibTrans2D1" presStyleIdx="4" presStyleCnt="5"/>
      <dgm:spPr/>
    </dgm:pt>
    <dgm:pt modelId="{80E20199-25B1-A943-8AB6-532F509366CB}" type="pres">
      <dgm:prSet presAssocID="{D658065A-D91A-3F48-94CE-93F13870918B}" presName="connectorText" presStyleLbl="sibTrans2D1" presStyleIdx="4" presStyleCnt="5"/>
      <dgm:spPr/>
    </dgm:pt>
    <dgm:pt modelId="{98CB81B8-4ADD-6D45-8521-4DC05B5D6D94}" type="pres">
      <dgm:prSet presAssocID="{7DFB9273-064E-F04A-BAEB-CD2B6265E8A0}" presName="node" presStyleLbl="node1" presStyleIdx="5" presStyleCnt="6">
        <dgm:presLayoutVars>
          <dgm:bulletEnabled val="1"/>
        </dgm:presLayoutVars>
      </dgm:prSet>
      <dgm:spPr/>
    </dgm:pt>
  </dgm:ptLst>
  <dgm:cxnLst>
    <dgm:cxn modelId="{CF2FDB05-8C7A-F04A-A5C0-F3DBF1B8C9E5}" type="presOf" srcId="{7DFB9273-064E-F04A-BAEB-CD2B6265E8A0}" destId="{98CB81B8-4ADD-6D45-8521-4DC05B5D6D94}" srcOrd="0" destOrd="0" presId="urn:microsoft.com/office/officeart/2005/8/layout/process1"/>
    <dgm:cxn modelId="{5F47090A-DA57-AA48-824F-E3036D76E381}" srcId="{86077315-9E68-B144-A9F9-EB0BFF22ACA1}" destId="{FDFF0C01-0F99-A44B-B88F-27D35D7E06FA}" srcOrd="3" destOrd="0" parTransId="{992BEC4A-9731-AC4C-9C77-C2062E8A996B}" sibTransId="{994521C5-A993-564B-9C1C-C5F3FEBEB50A}"/>
    <dgm:cxn modelId="{AA3F4B29-BCDD-C449-9277-A4BC46BDDC07}" srcId="{86077315-9E68-B144-A9F9-EB0BFF22ACA1}" destId="{46414F8E-5B53-3440-AF75-3C84472E9E2D}" srcOrd="1" destOrd="0" parTransId="{9957DCD3-66A4-5F42-8A4A-41FB7A39A1C5}" sibTransId="{54209AA9-BB4C-A445-9602-2E2ED88806F0}"/>
    <dgm:cxn modelId="{5F9AB33A-924B-4A41-8F5C-AE5468D73E2F}" type="presOf" srcId="{D658065A-D91A-3F48-94CE-93F13870918B}" destId="{80E20199-25B1-A943-8AB6-532F509366CB}" srcOrd="1" destOrd="0" presId="urn:microsoft.com/office/officeart/2005/8/layout/process1"/>
    <dgm:cxn modelId="{20B3273B-C964-164C-9FC8-84A474C3E993}" type="presOf" srcId="{46414F8E-5B53-3440-AF75-3C84472E9E2D}" destId="{4EBDF8EE-EC87-F944-8D16-B8709C414FEE}" srcOrd="0" destOrd="0" presId="urn:microsoft.com/office/officeart/2005/8/layout/process1"/>
    <dgm:cxn modelId="{46CF1C44-1D58-4E42-B41D-F2A8DF9C2774}" srcId="{86077315-9E68-B144-A9F9-EB0BFF22ACA1}" destId="{7DFB9273-064E-F04A-BAEB-CD2B6265E8A0}" srcOrd="5" destOrd="0" parTransId="{C34E6608-2D21-9B40-99B8-A8ACD9FAA36C}" sibTransId="{8BD05B22-1AC3-C44A-88FF-282F0EB0A42A}"/>
    <dgm:cxn modelId="{F51BF46A-F42D-D74A-88A2-23CFF327B76C}" type="presOf" srcId="{2F8F0ED7-096C-3045-A21E-28F12FD247E4}" destId="{84DA262A-C37A-EF4C-91A7-84A8FB40F74D}" srcOrd="0" destOrd="0" presId="urn:microsoft.com/office/officeart/2005/8/layout/process1"/>
    <dgm:cxn modelId="{D6D90A6D-1B0F-2A4B-8631-36CF2DFC9424}" type="presOf" srcId="{FDFF0C01-0F99-A44B-B88F-27D35D7E06FA}" destId="{B74644CF-28CC-3541-9188-FF666F607D9D}" srcOrd="0" destOrd="0" presId="urn:microsoft.com/office/officeart/2005/8/layout/process1"/>
    <dgm:cxn modelId="{4680066E-D5F9-E542-8D96-4D6A7D05E3CC}" type="presOf" srcId="{54209AA9-BB4C-A445-9602-2E2ED88806F0}" destId="{37EC3602-D090-CB42-BD62-FA0F9D40F613}" srcOrd="1" destOrd="0" presId="urn:microsoft.com/office/officeart/2005/8/layout/process1"/>
    <dgm:cxn modelId="{F05D2052-8FD5-D041-B7AB-2EB0CAF2F937}" type="presOf" srcId="{3F1CB56B-5507-3442-B87B-B2AA14CE99C4}" destId="{C6795E1F-3763-DC4E-A961-14E9B5CD1C78}" srcOrd="1" destOrd="0" presId="urn:microsoft.com/office/officeart/2005/8/layout/process1"/>
    <dgm:cxn modelId="{62AB6277-105F-B144-A285-2A5FC615382C}" type="presOf" srcId="{3F1CB56B-5507-3442-B87B-B2AA14CE99C4}" destId="{1DE47975-FB8A-D642-BCE0-CFF1F369D342}" srcOrd="0" destOrd="0" presId="urn:microsoft.com/office/officeart/2005/8/layout/process1"/>
    <dgm:cxn modelId="{F516F17D-B852-0D42-A7BE-3BF050D6C332}" type="presOf" srcId="{CCD4B5E0-C3DE-FC42-A10A-4BC213C84E88}" destId="{DE46625D-9C3A-2349-A30E-166A84E3210D}" srcOrd="0" destOrd="0" presId="urn:microsoft.com/office/officeart/2005/8/layout/process1"/>
    <dgm:cxn modelId="{33CA3783-F037-E04E-94DA-4F3EE7CE66AB}" type="presOf" srcId="{994521C5-A993-564B-9C1C-C5F3FEBEB50A}" destId="{E1185FE5-1CBD-8044-A080-21944E009A37}" srcOrd="1" destOrd="0" presId="urn:microsoft.com/office/officeart/2005/8/layout/process1"/>
    <dgm:cxn modelId="{1AFAF184-FDE7-A44D-9599-DA388662FE93}" srcId="{86077315-9E68-B144-A9F9-EB0BFF22ACA1}" destId="{2F8F0ED7-096C-3045-A21E-28F12FD247E4}" srcOrd="2" destOrd="0" parTransId="{6F7041C6-ECF4-D047-879C-17AFC0C2C916}" sibTransId="{3F1CB56B-5507-3442-B87B-B2AA14CE99C4}"/>
    <dgm:cxn modelId="{A31F8D8B-54DE-4F40-AAA2-B09E3C84CF80}" type="presOf" srcId="{C34C2B74-67BA-754E-AA20-5C4E1A187A4D}" destId="{9BD2EC38-385B-BE4B-A670-BA83845C4C68}" srcOrd="0" destOrd="0" presId="urn:microsoft.com/office/officeart/2005/8/layout/process1"/>
    <dgm:cxn modelId="{79FA349C-D415-FB40-8F03-3FFCCF3EC79A}" type="presOf" srcId="{7A4E1FE0-3C20-4F42-9900-92479AC9AD9B}" destId="{6C323CE8-D3C3-2741-837E-8ACB581CE82D}" srcOrd="0" destOrd="0" presId="urn:microsoft.com/office/officeart/2005/8/layout/process1"/>
    <dgm:cxn modelId="{B14C0AAE-6597-4041-A770-05CC8B94C255}" type="presOf" srcId="{86077315-9E68-B144-A9F9-EB0BFF22ACA1}" destId="{48BE8814-661C-D444-B246-07839F4ACADB}" srcOrd="0" destOrd="0" presId="urn:microsoft.com/office/officeart/2005/8/layout/process1"/>
    <dgm:cxn modelId="{5E5089AE-91E2-D249-AC2F-12AC4902C6E7}" type="presOf" srcId="{54209AA9-BB4C-A445-9602-2E2ED88806F0}" destId="{F0401537-7F0D-394E-955C-0925E7347C9A}" srcOrd="0" destOrd="0" presId="urn:microsoft.com/office/officeart/2005/8/layout/process1"/>
    <dgm:cxn modelId="{13C1E4AF-D693-6A4B-BBCD-BF507AD45A69}" srcId="{86077315-9E68-B144-A9F9-EB0BFF22ACA1}" destId="{7A4E1FE0-3C20-4F42-9900-92479AC9AD9B}" srcOrd="0" destOrd="0" parTransId="{DFB3C38E-111F-F34F-85D8-DA8D54090968}" sibTransId="{CCD4B5E0-C3DE-FC42-A10A-4BC213C84E88}"/>
    <dgm:cxn modelId="{603163C8-D432-A442-855A-3AFCC4D5053E}" srcId="{86077315-9E68-B144-A9F9-EB0BFF22ACA1}" destId="{C34C2B74-67BA-754E-AA20-5C4E1A187A4D}" srcOrd="4" destOrd="0" parTransId="{AAA4C370-9407-6C44-9B30-32F64E967622}" sibTransId="{D658065A-D91A-3F48-94CE-93F13870918B}"/>
    <dgm:cxn modelId="{39CF75CF-8C1B-B74C-A256-3F02D9024726}" type="presOf" srcId="{994521C5-A993-564B-9C1C-C5F3FEBEB50A}" destId="{5729395F-B2B2-094E-8ED4-FE4A9AAD883A}" srcOrd="0" destOrd="0" presId="urn:microsoft.com/office/officeart/2005/8/layout/process1"/>
    <dgm:cxn modelId="{69EE51D4-8885-3B4A-AF8A-D9A04B66093C}" type="presOf" srcId="{D658065A-D91A-3F48-94CE-93F13870918B}" destId="{B7DAC618-DBF2-F045-A3A8-3A64038DF614}" srcOrd="0" destOrd="0" presId="urn:microsoft.com/office/officeart/2005/8/layout/process1"/>
    <dgm:cxn modelId="{D331BFF1-FC37-2B4B-8432-E6C3C81F483D}" type="presOf" srcId="{CCD4B5E0-C3DE-FC42-A10A-4BC213C84E88}" destId="{3867AF13-2526-394A-9244-5F4DF51E42F2}" srcOrd="1" destOrd="0" presId="urn:microsoft.com/office/officeart/2005/8/layout/process1"/>
    <dgm:cxn modelId="{8DCCAC71-E391-6C41-9F67-B7C1F26E2408}" type="presParOf" srcId="{48BE8814-661C-D444-B246-07839F4ACADB}" destId="{6C323CE8-D3C3-2741-837E-8ACB581CE82D}" srcOrd="0" destOrd="0" presId="urn:microsoft.com/office/officeart/2005/8/layout/process1"/>
    <dgm:cxn modelId="{0441D799-FF91-8C4F-931C-0EE03C480E1C}" type="presParOf" srcId="{48BE8814-661C-D444-B246-07839F4ACADB}" destId="{DE46625D-9C3A-2349-A30E-166A84E3210D}" srcOrd="1" destOrd="0" presId="urn:microsoft.com/office/officeart/2005/8/layout/process1"/>
    <dgm:cxn modelId="{97CD6114-3E5F-6E4C-99CF-5D45F4A00D9E}" type="presParOf" srcId="{DE46625D-9C3A-2349-A30E-166A84E3210D}" destId="{3867AF13-2526-394A-9244-5F4DF51E42F2}" srcOrd="0" destOrd="0" presId="urn:microsoft.com/office/officeart/2005/8/layout/process1"/>
    <dgm:cxn modelId="{FE82DB36-ADF8-5242-98EB-F74DE86CD484}" type="presParOf" srcId="{48BE8814-661C-D444-B246-07839F4ACADB}" destId="{4EBDF8EE-EC87-F944-8D16-B8709C414FEE}" srcOrd="2" destOrd="0" presId="urn:microsoft.com/office/officeart/2005/8/layout/process1"/>
    <dgm:cxn modelId="{498C9FC1-6531-5A46-A20D-92EDE5A11E48}" type="presParOf" srcId="{48BE8814-661C-D444-B246-07839F4ACADB}" destId="{F0401537-7F0D-394E-955C-0925E7347C9A}" srcOrd="3" destOrd="0" presId="urn:microsoft.com/office/officeart/2005/8/layout/process1"/>
    <dgm:cxn modelId="{6D65A290-6A0E-224D-A8B8-DE15039D189D}" type="presParOf" srcId="{F0401537-7F0D-394E-955C-0925E7347C9A}" destId="{37EC3602-D090-CB42-BD62-FA0F9D40F613}" srcOrd="0" destOrd="0" presId="urn:microsoft.com/office/officeart/2005/8/layout/process1"/>
    <dgm:cxn modelId="{3B3521B7-63CE-D248-AFE4-99251B310656}" type="presParOf" srcId="{48BE8814-661C-D444-B246-07839F4ACADB}" destId="{84DA262A-C37A-EF4C-91A7-84A8FB40F74D}" srcOrd="4" destOrd="0" presId="urn:microsoft.com/office/officeart/2005/8/layout/process1"/>
    <dgm:cxn modelId="{61A6CB72-C4D4-E844-8D98-6C043185B11D}" type="presParOf" srcId="{48BE8814-661C-D444-B246-07839F4ACADB}" destId="{1DE47975-FB8A-D642-BCE0-CFF1F369D342}" srcOrd="5" destOrd="0" presId="urn:microsoft.com/office/officeart/2005/8/layout/process1"/>
    <dgm:cxn modelId="{0C143DE2-4A14-FA40-B6B9-D7CD0AF91583}" type="presParOf" srcId="{1DE47975-FB8A-D642-BCE0-CFF1F369D342}" destId="{C6795E1F-3763-DC4E-A961-14E9B5CD1C78}" srcOrd="0" destOrd="0" presId="urn:microsoft.com/office/officeart/2005/8/layout/process1"/>
    <dgm:cxn modelId="{D2147160-961F-604A-8CDE-5B8D0FDEEE57}" type="presParOf" srcId="{48BE8814-661C-D444-B246-07839F4ACADB}" destId="{B74644CF-28CC-3541-9188-FF666F607D9D}" srcOrd="6" destOrd="0" presId="urn:microsoft.com/office/officeart/2005/8/layout/process1"/>
    <dgm:cxn modelId="{97901593-1673-D644-A6E6-D723C47AF3C3}" type="presParOf" srcId="{48BE8814-661C-D444-B246-07839F4ACADB}" destId="{5729395F-B2B2-094E-8ED4-FE4A9AAD883A}" srcOrd="7" destOrd="0" presId="urn:microsoft.com/office/officeart/2005/8/layout/process1"/>
    <dgm:cxn modelId="{3D68CFB6-D0D6-914E-88AA-0616D73D70FF}" type="presParOf" srcId="{5729395F-B2B2-094E-8ED4-FE4A9AAD883A}" destId="{E1185FE5-1CBD-8044-A080-21944E009A37}" srcOrd="0" destOrd="0" presId="urn:microsoft.com/office/officeart/2005/8/layout/process1"/>
    <dgm:cxn modelId="{B9928D67-5885-104C-A7BB-B8D80408726E}" type="presParOf" srcId="{48BE8814-661C-D444-B246-07839F4ACADB}" destId="{9BD2EC38-385B-BE4B-A670-BA83845C4C68}" srcOrd="8" destOrd="0" presId="urn:microsoft.com/office/officeart/2005/8/layout/process1"/>
    <dgm:cxn modelId="{B45F2BCE-F8DA-0046-BF6B-652A5F7E45A5}" type="presParOf" srcId="{48BE8814-661C-D444-B246-07839F4ACADB}" destId="{B7DAC618-DBF2-F045-A3A8-3A64038DF614}" srcOrd="9" destOrd="0" presId="urn:microsoft.com/office/officeart/2005/8/layout/process1"/>
    <dgm:cxn modelId="{CA948BEC-DDBE-654D-A9A5-E0017AAF161C}" type="presParOf" srcId="{B7DAC618-DBF2-F045-A3A8-3A64038DF614}" destId="{80E20199-25B1-A943-8AB6-532F509366CB}" srcOrd="0" destOrd="0" presId="urn:microsoft.com/office/officeart/2005/8/layout/process1"/>
    <dgm:cxn modelId="{E56AD3EC-0E11-9548-AE8F-1DC7A83BDBB8}" type="presParOf" srcId="{48BE8814-661C-D444-B246-07839F4ACADB}" destId="{98CB81B8-4ADD-6D45-8521-4DC05B5D6D94}" srcOrd="1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F2CD056-D573-6F46-89B5-DB91D853D678}" type="doc">
      <dgm:prSet loTypeId="urn:microsoft.com/office/officeart/2005/8/layout/matrix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2658BC3A-DDF0-DB4C-8A32-1FC5D85F58C9}">
      <dgm:prSet phldrT="[Text]"/>
      <dgm:spPr/>
      <dgm:t>
        <a:bodyPr/>
        <a:lstStyle/>
        <a:p>
          <a:r>
            <a:rPr lang="en-GB" dirty="0"/>
            <a:t>€76 per foot.</a:t>
          </a:r>
        </a:p>
      </dgm:t>
    </dgm:pt>
    <dgm:pt modelId="{226327F7-4241-D043-99F9-C8FF7DDDCA58}" type="parTrans" cxnId="{C98BF57A-66AF-BA4C-9DD6-35BEC2127BE4}">
      <dgm:prSet/>
      <dgm:spPr/>
      <dgm:t>
        <a:bodyPr/>
        <a:lstStyle/>
        <a:p>
          <a:endParaRPr lang="en-GB"/>
        </a:p>
      </dgm:t>
    </dgm:pt>
    <dgm:pt modelId="{4D87AADD-4458-AF4B-86B4-F074C9A8D36D}" type="sibTrans" cxnId="{C98BF57A-66AF-BA4C-9DD6-35BEC2127BE4}">
      <dgm:prSet/>
      <dgm:spPr/>
      <dgm:t>
        <a:bodyPr/>
        <a:lstStyle/>
        <a:p>
          <a:endParaRPr lang="en-GB"/>
        </a:p>
      </dgm:t>
    </dgm:pt>
    <dgm:pt modelId="{329F5C66-944B-2F43-A6E7-366CEABBAC49}">
      <dgm:prSet phldrT="[Text]"/>
      <dgm:spPr/>
      <dgm:t>
        <a:bodyPr/>
        <a:lstStyle/>
        <a:p>
          <a:r>
            <a:rPr lang="en-GB" dirty="0"/>
            <a:t>Rafting on the Marina in the designated area.</a:t>
          </a:r>
        </a:p>
      </dgm:t>
    </dgm:pt>
    <dgm:pt modelId="{9E1DC7E8-379D-524E-BE28-17DC23B2CCD8}" type="parTrans" cxnId="{2EA7AAD6-F708-CB46-A229-8EE90C7CCA0F}">
      <dgm:prSet/>
      <dgm:spPr/>
      <dgm:t>
        <a:bodyPr/>
        <a:lstStyle/>
        <a:p>
          <a:endParaRPr lang="en-GB"/>
        </a:p>
      </dgm:t>
    </dgm:pt>
    <dgm:pt modelId="{7BC10528-947A-FD4D-9595-604710CE6ED1}" type="sibTrans" cxnId="{2EA7AAD6-F708-CB46-A229-8EE90C7CCA0F}">
      <dgm:prSet/>
      <dgm:spPr/>
      <dgm:t>
        <a:bodyPr/>
        <a:lstStyle/>
        <a:p>
          <a:endParaRPr lang="en-GB"/>
        </a:p>
      </dgm:t>
    </dgm:pt>
    <dgm:pt modelId="{623DCA1E-29C8-A845-8065-630FF9CC09FE}">
      <dgm:prSet phldrT="[Text]"/>
      <dgm:spPr/>
      <dgm:t>
        <a:bodyPr/>
        <a:lstStyle/>
        <a:p>
          <a:r>
            <a:rPr lang="en-GB" dirty="0"/>
            <a:t>Boat stored in the club when not in water.</a:t>
          </a:r>
        </a:p>
      </dgm:t>
    </dgm:pt>
    <dgm:pt modelId="{BD01BF04-0091-214F-8E5D-699F4174F481}" type="parTrans" cxnId="{DBA22036-131D-DD4B-83BE-0611C32809EB}">
      <dgm:prSet/>
      <dgm:spPr/>
      <dgm:t>
        <a:bodyPr/>
        <a:lstStyle/>
        <a:p>
          <a:endParaRPr lang="en-GB"/>
        </a:p>
      </dgm:t>
    </dgm:pt>
    <dgm:pt modelId="{34FE8A3A-E999-104D-9869-DF8FDF61DBEC}" type="sibTrans" cxnId="{DBA22036-131D-DD4B-83BE-0611C32809EB}">
      <dgm:prSet/>
      <dgm:spPr/>
      <dgm:t>
        <a:bodyPr/>
        <a:lstStyle/>
        <a:p>
          <a:endParaRPr lang="en-GB"/>
        </a:p>
      </dgm:t>
    </dgm:pt>
    <dgm:pt modelId="{8C4DF347-9E2C-1A49-83A1-A4855C939A38}">
      <dgm:prSet phldrT="[Text]"/>
      <dgm:spPr/>
      <dgm:t>
        <a:bodyPr/>
        <a:lstStyle/>
        <a:p>
          <a:r>
            <a:rPr lang="en-GB" dirty="0"/>
            <a:t>The trailer is stored in the club all year.</a:t>
          </a:r>
        </a:p>
      </dgm:t>
    </dgm:pt>
    <dgm:pt modelId="{25584C00-3F84-DA4C-96D7-93C356368E77}" type="parTrans" cxnId="{09B46F6C-8378-0546-BAA3-1C53E6E5FAB0}">
      <dgm:prSet/>
      <dgm:spPr/>
      <dgm:t>
        <a:bodyPr/>
        <a:lstStyle/>
        <a:p>
          <a:endParaRPr lang="en-GB"/>
        </a:p>
      </dgm:t>
    </dgm:pt>
    <dgm:pt modelId="{CBE42BE2-5FF5-3141-9342-6775B6E10387}" type="sibTrans" cxnId="{09B46F6C-8378-0546-BAA3-1C53E6E5FAB0}">
      <dgm:prSet/>
      <dgm:spPr/>
      <dgm:t>
        <a:bodyPr/>
        <a:lstStyle/>
        <a:p>
          <a:endParaRPr lang="en-GB"/>
        </a:p>
      </dgm:t>
    </dgm:pt>
    <dgm:pt modelId="{B2101B0F-5A0D-E945-B396-567537146A5D}">
      <dgm:prSet phldrT="[Text]"/>
      <dgm:spPr/>
      <dgm:t>
        <a:bodyPr/>
        <a:lstStyle/>
        <a:p>
          <a:r>
            <a:rPr lang="en-GB" dirty="0"/>
            <a:t>Use of crane on any of the days set out in the online form.</a:t>
          </a:r>
        </a:p>
      </dgm:t>
    </dgm:pt>
    <dgm:pt modelId="{BD625076-23CD-3C4F-821A-2EDC8D86240A}" type="parTrans" cxnId="{8A5CE11E-C5DC-9245-A679-3B0DFA5B8426}">
      <dgm:prSet/>
      <dgm:spPr/>
      <dgm:t>
        <a:bodyPr/>
        <a:lstStyle/>
        <a:p>
          <a:endParaRPr lang="en-GB"/>
        </a:p>
      </dgm:t>
    </dgm:pt>
    <dgm:pt modelId="{998D748F-E661-5C46-9304-3DEC9A06E92D}" type="sibTrans" cxnId="{8A5CE11E-C5DC-9245-A679-3B0DFA5B8426}">
      <dgm:prSet/>
      <dgm:spPr/>
      <dgm:t>
        <a:bodyPr/>
        <a:lstStyle/>
        <a:p>
          <a:endParaRPr lang="en-GB"/>
        </a:p>
      </dgm:t>
    </dgm:pt>
    <dgm:pt modelId="{073E510C-9418-0C49-ACC7-47FD13E38837}" type="pres">
      <dgm:prSet presAssocID="{4F2CD056-D573-6F46-89B5-DB91D853D678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466ADA4-45A9-3B40-8595-163C8FAD659D}" type="pres">
      <dgm:prSet presAssocID="{4F2CD056-D573-6F46-89B5-DB91D853D678}" presName="matrix" presStyleCnt="0"/>
      <dgm:spPr/>
    </dgm:pt>
    <dgm:pt modelId="{A1E10520-7FDE-5340-9BCF-4E9CB2C25C05}" type="pres">
      <dgm:prSet presAssocID="{4F2CD056-D573-6F46-89B5-DB91D853D678}" presName="tile1" presStyleLbl="node1" presStyleIdx="0" presStyleCnt="4"/>
      <dgm:spPr/>
    </dgm:pt>
    <dgm:pt modelId="{0EF66248-50CA-6D47-A641-86CAE99050F6}" type="pres">
      <dgm:prSet presAssocID="{4F2CD056-D573-6F46-89B5-DB91D853D678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8D1AE557-1DC0-3E47-85A2-54BAA8584326}" type="pres">
      <dgm:prSet presAssocID="{4F2CD056-D573-6F46-89B5-DB91D853D678}" presName="tile2" presStyleLbl="node1" presStyleIdx="1" presStyleCnt="4" custLinFactNeighborY="0"/>
      <dgm:spPr/>
    </dgm:pt>
    <dgm:pt modelId="{66F3DD65-4545-DC49-9F8C-B9BCF90E842D}" type="pres">
      <dgm:prSet presAssocID="{4F2CD056-D573-6F46-89B5-DB91D853D678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21A79222-C7CF-7C4A-81BA-4523093BD139}" type="pres">
      <dgm:prSet presAssocID="{4F2CD056-D573-6F46-89B5-DB91D853D678}" presName="tile3" presStyleLbl="node1" presStyleIdx="2" presStyleCnt="4"/>
      <dgm:spPr/>
    </dgm:pt>
    <dgm:pt modelId="{51595BA4-2C39-C646-9C96-215E1268EC5D}" type="pres">
      <dgm:prSet presAssocID="{4F2CD056-D573-6F46-89B5-DB91D853D678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01AC294-DF6A-0142-8DB0-45AB76CA4BAD}" type="pres">
      <dgm:prSet presAssocID="{4F2CD056-D573-6F46-89B5-DB91D853D678}" presName="tile4" presStyleLbl="node1" presStyleIdx="3" presStyleCnt="4"/>
      <dgm:spPr/>
    </dgm:pt>
    <dgm:pt modelId="{16BE7188-1F17-9448-B1E5-1EE7B4C80EE6}" type="pres">
      <dgm:prSet presAssocID="{4F2CD056-D573-6F46-89B5-DB91D853D678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19DCC2CB-CB9B-834E-8442-DBC81CED7358}" type="pres">
      <dgm:prSet presAssocID="{4F2CD056-D573-6F46-89B5-DB91D853D678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3652B10B-5861-934E-9E2E-4428E0701BD9}" type="presOf" srcId="{623DCA1E-29C8-A845-8065-630FF9CC09FE}" destId="{66F3DD65-4545-DC49-9F8C-B9BCF90E842D}" srcOrd="1" destOrd="0" presId="urn:microsoft.com/office/officeart/2005/8/layout/matrix1"/>
    <dgm:cxn modelId="{8A5CE11E-C5DC-9245-A679-3B0DFA5B8426}" srcId="{2658BC3A-DDF0-DB4C-8A32-1FC5D85F58C9}" destId="{B2101B0F-5A0D-E945-B396-567537146A5D}" srcOrd="3" destOrd="0" parTransId="{BD625076-23CD-3C4F-821A-2EDC8D86240A}" sibTransId="{998D748F-E661-5C46-9304-3DEC9A06E92D}"/>
    <dgm:cxn modelId="{DBA22036-131D-DD4B-83BE-0611C32809EB}" srcId="{2658BC3A-DDF0-DB4C-8A32-1FC5D85F58C9}" destId="{623DCA1E-29C8-A845-8065-630FF9CC09FE}" srcOrd="1" destOrd="0" parTransId="{BD01BF04-0091-214F-8E5D-699F4174F481}" sibTransId="{34FE8A3A-E999-104D-9869-DF8FDF61DBEC}"/>
    <dgm:cxn modelId="{44364642-669B-584B-A8AD-ED68DDCAC597}" type="presOf" srcId="{B2101B0F-5A0D-E945-B396-567537146A5D}" destId="{16BE7188-1F17-9448-B1E5-1EE7B4C80EE6}" srcOrd="1" destOrd="0" presId="urn:microsoft.com/office/officeart/2005/8/layout/matrix1"/>
    <dgm:cxn modelId="{C8FC5567-90E8-F44E-8E95-2A9C2A5A0F8F}" type="presOf" srcId="{B2101B0F-5A0D-E945-B396-567537146A5D}" destId="{001AC294-DF6A-0142-8DB0-45AB76CA4BAD}" srcOrd="0" destOrd="0" presId="urn:microsoft.com/office/officeart/2005/8/layout/matrix1"/>
    <dgm:cxn modelId="{1624126B-1819-C740-8157-55C49FC5BEE7}" type="presOf" srcId="{8C4DF347-9E2C-1A49-83A1-A4855C939A38}" destId="{51595BA4-2C39-C646-9C96-215E1268EC5D}" srcOrd="1" destOrd="0" presId="urn:microsoft.com/office/officeart/2005/8/layout/matrix1"/>
    <dgm:cxn modelId="{09B46F6C-8378-0546-BAA3-1C53E6E5FAB0}" srcId="{2658BC3A-DDF0-DB4C-8A32-1FC5D85F58C9}" destId="{8C4DF347-9E2C-1A49-83A1-A4855C939A38}" srcOrd="2" destOrd="0" parTransId="{25584C00-3F84-DA4C-96D7-93C356368E77}" sibTransId="{CBE42BE2-5FF5-3141-9342-6775B6E10387}"/>
    <dgm:cxn modelId="{C98BF57A-66AF-BA4C-9DD6-35BEC2127BE4}" srcId="{4F2CD056-D573-6F46-89B5-DB91D853D678}" destId="{2658BC3A-DDF0-DB4C-8A32-1FC5D85F58C9}" srcOrd="0" destOrd="0" parTransId="{226327F7-4241-D043-99F9-C8FF7DDDCA58}" sibTransId="{4D87AADD-4458-AF4B-86B4-F074C9A8D36D}"/>
    <dgm:cxn modelId="{90A48A8E-313D-1B4F-8A08-E534627DFC6D}" type="presOf" srcId="{623DCA1E-29C8-A845-8065-630FF9CC09FE}" destId="{8D1AE557-1DC0-3E47-85A2-54BAA8584326}" srcOrd="0" destOrd="0" presId="urn:microsoft.com/office/officeart/2005/8/layout/matrix1"/>
    <dgm:cxn modelId="{B380739E-8BA4-9447-92EC-93051A931CCF}" type="presOf" srcId="{4F2CD056-D573-6F46-89B5-DB91D853D678}" destId="{073E510C-9418-0C49-ACC7-47FD13E38837}" srcOrd="0" destOrd="0" presId="urn:microsoft.com/office/officeart/2005/8/layout/matrix1"/>
    <dgm:cxn modelId="{D0DFDAA9-762B-F44F-830A-7F9CF90FDE02}" type="presOf" srcId="{8C4DF347-9E2C-1A49-83A1-A4855C939A38}" destId="{21A79222-C7CF-7C4A-81BA-4523093BD139}" srcOrd="0" destOrd="0" presId="urn:microsoft.com/office/officeart/2005/8/layout/matrix1"/>
    <dgm:cxn modelId="{CBF77BB2-7786-F04A-A14A-4F898FB02674}" type="presOf" srcId="{329F5C66-944B-2F43-A6E7-366CEABBAC49}" destId="{0EF66248-50CA-6D47-A641-86CAE99050F6}" srcOrd="1" destOrd="0" presId="urn:microsoft.com/office/officeart/2005/8/layout/matrix1"/>
    <dgm:cxn modelId="{464693BF-B8A4-484D-8665-842663C3BA9C}" type="presOf" srcId="{329F5C66-944B-2F43-A6E7-366CEABBAC49}" destId="{A1E10520-7FDE-5340-9BCF-4E9CB2C25C05}" srcOrd="0" destOrd="0" presId="urn:microsoft.com/office/officeart/2005/8/layout/matrix1"/>
    <dgm:cxn modelId="{2EA7AAD6-F708-CB46-A229-8EE90C7CCA0F}" srcId="{2658BC3A-DDF0-DB4C-8A32-1FC5D85F58C9}" destId="{329F5C66-944B-2F43-A6E7-366CEABBAC49}" srcOrd="0" destOrd="0" parTransId="{9E1DC7E8-379D-524E-BE28-17DC23B2CCD8}" sibTransId="{7BC10528-947A-FD4D-9595-604710CE6ED1}"/>
    <dgm:cxn modelId="{2E2561F2-EF95-1940-8420-D368EC17F9EA}" type="presOf" srcId="{2658BC3A-DDF0-DB4C-8A32-1FC5D85F58C9}" destId="{19DCC2CB-CB9B-834E-8442-DBC81CED7358}" srcOrd="0" destOrd="0" presId="urn:microsoft.com/office/officeart/2005/8/layout/matrix1"/>
    <dgm:cxn modelId="{0AEAF068-BA67-7942-9FED-7090DE14B500}" type="presParOf" srcId="{073E510C-9418-0C49-ACC7-47FD13E38837}" destId="{3466ADA4-45A9-3B40-8595-163C8FAD659D}" srcOrd="0" destOrd="0" presId="urn:microsoft.com/office/officeart/2005/8/layout/matrix1"/>
    <dgm:cxn modelId="{600C3F81-F2F1-5540-9359-D04B6D38E582}" type="presParOf" srcId="{3466ADA4-45A9-3B40-8595-163C8FAD659D}" destId="{A1E10520-7FDE-5340-9BCF-4E9CB2C25C05}" srcOrd="0" destOrd="0" presId="urn:microsoft.com/office/officeart/2005/8/layout/matrix1"/>
    <dgm:cxn modelId="{0740299A-920B-0B45-8369-FA9D58AC0A02}" type="presParOf" srcId="{3466ADA4-45A9-3B40-8595-163C8FAD659D}" destId="{0EF66248-50CA-6D47-A641-86CAE99050F6}" srcOrd="1" destOrd="0" presId="urn:microsoft.com/office/officeart/2005/8/layout/matrix1"/>
    <dgm:cxn modelId="{A6C26101-BD9B-EF48-A8AC-9C7E388D63D2}" type="presParOf" srcId="{3466ADA4-45A9-3B40-8595-163C8FAD659D}" destId="{8D1AE557-1DC0-3E47-85A2-54BAA8584326}" srcOrd="2" destOrd="0" presId="urn:microsoft.com/office/officeart/2005/8/layout/matrix1"/>
    <dgm:cxn modelId="{C99FE77D-C63E-9C40-8F65-D102C34E93C0}" type="presParOf" srcId="{3466ADA4-45A9-3B40-8595-163C8FAD659D}" destId="{66F3DD65-4545-DC49-9F8C-B9BCF90E842D}" srcOrd="3" destOrd="0" presId="urn:microsoft.com/office/officeart/2005/8/layout/matrix1"/>
    <dgm:cxn modelId="{3475B2A7-59F3-794D-9DFB-C32E75368ED5}" type="presParOf" srcId="{3466ADA4-45A9-3B40-8595-163C8FAD659D}" destId="{21A79222-C7CF-7C4A-81BA-4523093BD139}" srcOrd="4" destOrd="0" presId="urn:microsoft.com/office/officeart/2005/8/layout/matrix1"/>
    <dgm:cxn modelId="{9F83024F-38F7-4E46-B1A5-8A65EC520770}" type="presParOf" srcId="{3466ADA4-45A9-3B40-8595-163C8FAD659D}" destId="{51595BA4-2C39-C646-9C96-215E1268EC5D}" srcOrd="5" destOrd="0" presId="urn:microsoft.com/office/officeart/2005/8/layout/matrix1"/>
    <dgm:cxn modelId="{F9F25533-B32B-B843-9025-3E8A1D43D0C0}" type="presParOf" srcId="{3466ADA4-45A9-3B40-8595-163C8FAD659D}" destId="{001AC294-DF6A-0142-8DB0-45AB76CA4BAD}" srcOrd="6" destOrd="0" presId="urn:microsoft.com/office/officeart/2005/8/layout/matrix1"/>
    <dgm:cxn modelId="{90F0A99F-812B-5D47-899D-6EBD95C4F4D9}" type="presParOf" srcId="{3466ADA4-45A9-3B40-8595-163C8FAD659D}" destId="{16BE7188-1F17-9448-B1E5-1EE7B4C80EE6}" srcOrd="7" destOrd="0" presId="urn:microsoft.com/office/officeart/2005/8/layout/matrix1"/>
    <dgm:cxn modelId="{203BC3C2-6BF1-6D44-91A3-F8B19C6D323F}" type="presParOf" srcId="{073E510C-9418-0C49-ACC7-47FD13E38837}" destId="{19DCC2CB-CB9B-834E-8442-DBC81CED7358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9FB8EE-7F35-B04B-BC8D-CD12450209F7}">
      <dsp:nvSpPr>
        <dsp:cNvPr id="0" name=""/>
        <dsp:cNvSpPr/>
      </dsp:nvSpPr>
      <dsp:spPr>
        <a:xfrm rot="16200000">
          <a:off x="1114" y="349"/>
          <a:ext cx="1821499" cy="182149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In, May 3</a:t>
          </a:r>
          <a:r>
            <a:rPr lang="en-GB" sz="1600" kern="1200" baseline="30000" dirty="0"/>
            <a:t>rd</a:t>
          </a:r>
          <a:r>
            <a:rPr lang="en-GB" sz="1600" kern="1200" dirty="0"/>
            <a:t> HT 17.09</a:t>
          </a:r>
        </a:p>
      </dsp:txBody>
      <dsp:txXfrm rot="5400000">
        <a:off x="1114" y="455724"/>
        <a:ext cx="1502737" cy="910749"/>
      </dsp:txXfrm>
    </dsp:sp>
    <dsp:sp modelId="{B4E8F9AD-A679-E046-A9C3-BEBCF46D99D8}">
      <dsp:nvSpPr>
        <dsp:cNvPr id="0" name=""/>
        <dsp:cNvSpPr/>
      </dsp:nvSpPr>
      <dsp:spPr>
        <a:xfrm rot="5400000">
          <a:off x="2613094" y="349"/>
          <a:ext cx="1821499" cy="1821499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Out, May 12</a:t>
          </a:r>
          <a:r>
            <a:rPr lang="en-GB" sz="1600" kern="1200" baseline="30000" dirty="0"/>
            <a:t>th</a:t>
          </a:r>
          <a:r>
            <a:rPr lang="en-GB" sz="1600" kern="1200" dirty="0"/>
            <a:t> HT 11.18</a:t>
          </a:r>
        </a:p>
      </dsp:txBody>
      <dsp:txXfrm rot="-5400000">
        <a:off x="2931856" y="455724"/>
        <a:ext cx="1502737" cy="91074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323CE8-D3C3-2741-837E-8ACB581CE82D}">
      <dsp:nvSpPr>
        <dsp:cNvPr id="0" name=""/>
        <dsp:cNvSpPr/>
      </dsp:nvSpPr>
      <dsp:spPr>
        <a:xfrm>
          <a:off x="0" y="894129"/>
          <a:ext cx="1249679" cy="1729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Book in online for the use of the facility</a:t>
          </a:r>
        </a:p>
      </dsp:txBody>
      <dsp:txXfrm>
        <a:off x="36602" y="930731"/>
        <a:ext cx="1176475" cy="1656333"/>
      </dsp:txXfrm>
    </dsp:sp>
    <dsp:sp modelId="{DE46625D-9C3A-2349-A30E-166A84E3210D}">
      <dsp:nvSpPr>
        <dsp:cNvPr id="0" name=""/>
        <dsp:cNvSpPr/>
      </dsp:nvSpPr>
      <dsp:spPr>
        <a:xfrm>
          <a:off x="1374648" y="1603937"/>
          <a:ext cx="264932" cy="3099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1374648" y="1665921"/>
        <a:ext cx="185452" cy="185952"/>
      </dsp:txXfrm>
    </dsp:sp>
    <dsp:sp modelId="{4EBDF8EE-EC87-F944-8D16-B8709C414FEE}">
      <dsp:nvSpPr>
        <dsp:cNvPr id="0" name=""/>
        <dsp:cNvSpPr/>
      </dsp:nvSpPr>
      <dsp:spPr>
        <a:xfrm>
          <a:off x="1749552" y="894129"/>
          <a:ext cx="1249679" cy="1729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Boat ready for lifting 2hrs before high tide</a:t>
          </a:r>
        </a:p>
      </dsp:txBody>
      <dsp:txXfrm>
        <a:off x="1786154" y="930731"/>
        <a:ext cx="1176475" cy="1656333"/>
      </dsp:txXfrm>
    </dsp:sp>
    <dsp:sp modelId="{F0401537-7F0D-394E-955C-0925E7347C9A}">
      <dsp:nvSpPr>
        <dsp:cNvPr id="0" name=""/>
        <dsp:cNvSpPr/>
      </dsp:nvSpPr>
      <dsp:spPr>
        <a:xfrm>
          <a:off x="3124200" y="1603937"/>
          <a:ext cx="264932" cy="3099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3124200" y="1665921"/>
        <a:ext cx="185452" cy="185952"/>
      </dsp:txXfrm>
    </dsp:sp>
    <dsp:sp modelId="{84DA262A-C37A-EF4C-91A7-84A8FB40F74D}">
      <dsp:nvSpPr>
        <dsp:cNvPr id="0" name=""/>
        <dsp:cNvSpPr/>
      </dsp:nvSpPr>
      <dsp:spPr>
        <a:xfrm>
          <a:off x="3499104" y="894129"/>
          <a:ext cx="1249679" cy="1729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Brought to crane by staff</a:t>
          </a:r>
        </a:p>
      </dsp:txBody>
      <dsp:txXfrm>
        <a:off x="3535706" y="930731"/>
        <a:ext cx="1176475" cy="1656333"/>
      </dsp:txXfrm>
    </dsp:sp>
    <dsp:sp modelId="{1DE47975-FB8A-D642-BCE0-CFF1F369D342}">
      <dsp:nvSpPr>
        <dsp:cNvPr id="0" name=""/>
        <dsp:cNvSpPr/>
      </dsp:nvSpPr>
      <dsp:spPr>
        <a:xfrm>
          <a:off x="4873752" y="1603937"/>
          <a:ext cx="264932" cy="3099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4873752" y="1665921"/>
        <a:ext cx="185452" cy="185952"/>
      </dsp:txXfrm>
    </dsp:sp>
    <dsp:sp modelId="{B74644CF-28CC-3541-9188-FF666F607D9D}">
      <dsp:nvSpPr>
        <dsp:cNvPr id="0" name=""/>
        <dsp:cNvSpPr/>
      </dsp:nvSpPr>
      <dsp:spPr>
        <a:xfrm>
          <a:off x="5248656" y="894129"/>
          <a:ext cx="1249679" cy="1729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Boat rep helps with lines</a:t>
          </a:r>
        </a:p>
      </dsp:txBody>
      <dsp:txXfrm>
        <a:off x="5285258" y="930731"/>
        <a:ext cx="1176475" cy="1656333"/>
      </dsp:txXfrm>
    </dsp:sp>
    <dsp:sp modelId="{5729395F-B2B2-094E-8ED4-FE4A9AAD883A}">
      <dsp:nvSpPr>
        <dsp:cNvPr id="0" name=""/>
        <dsp:cNvSpPr/>
      </dsp:nvSpPr>
      <dsp:spPr>
        <a:xfrm>
          <a:off x="6623304" y="1603937"/>
          <a:ext cx="264932" cy="3099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6623304" y="1665921"/>
        <a:ext cx="185452" cy="185952"/>
      </dsp:txXfrm>
    </dsp:sp>
    <dsp:sp modelId="{9BD2EC38-385B-BE4B-A670-BA83845C4C68}">
      <dsp:nvSpPr>
        <dsp:cNvPr id="0" name=""/>
        <dsp:cNvSpPr/>
      </dsp:nvSpPr>
      <dsp:spPr>
        <a:xfrm>
          <a:off x="6998208" y="894129"/>
          <a:ext cx="1249679" cy="1729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Boat gets put in water</a:t>
          </a:r>
        </a:p>
      </dsp:txBody>
      <dsp:txXfrm>
        <a:off x="7034810" y="930731"/>
        <a:ext cx="1176475" cy="1656333"/>
      </dsp:txXfrm>
    </dsp:sp>
    <dsp:sp modelId="{B7DAC618-DBF2-F045-A3A8-3A64038DF614}">
      <dsp:nvSpPr>
        <dsp:cNvPr id="0" name=""/>
        <dsp:cNvSpPr/>
      </dsp:nvSpPr>
      <dsp:spPr>
        <a:xfrm>
          <a:off x="8372856" y="1603937"/>
          <a:ext cx="264932" cy="309920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300" kern="1200"/>
        </a:p>
      </dsp:txBody>
      <dsp:txXfrm>
        <a:off x="8372856" y="1665921"/>
        <a:ext cx="185452" cy="185952"/>
      </dsp:txXfrm>
    </dsp:sp>
    <dsp:sp modelId="{98CB81B8-4ADD-6D45-8521-4DC05B5D6D94}">
      <dsp:nvSpPr>
        <dsp:cNvPr id="0" name=""/>
        <dsp:cNvSpPr/>
      </dsp:nvSpPr>
      <dsp:spPr>
        <a:xfrm>
          <a:off x="8747759" y="894129"/>
          <a:ext cx="1249679" cy="17295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Boat rep takes boat to marina spot</a:t>
          </a:r>
        </a:p>
      </dsp:txBody>
      <dsp:txXfrm>
        <a:off x="8784361" y="930731"/>
        <a:ext cx="1176475" cy="16563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1E10520-7FDE-5340-9BCF-4E9CB2C25C05}">
      <dsp:nvSpPr>
        <dsp:cNvPr id="0" name=""/>
        <dsp:cNvSpPr/>
      </dsp:nvSpPr>
      <dsp:spPr>
        <a:xfrm rot="16200000">
          <a:off x="677333" y="-677333"/>
          <a:ext cx="2709333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Rafting on the Marina in the designated area.</a:t>
          </a:r>
        </a:p>
      </dsp:txBody>
      <dsp:txXfrm rot="5400000">
        <a:off x="-1" y="1"/>
        <a:ext cx="4064000" cy="2032000"/>
      </dsp:txXfrm>
    </dsp:sp>
    <dsp:sp modelId="{8D1AE557-1DC0-3E47-85A2-54BAA8584326}">
      <dsp:nvSpPr>
        <dsp:cNvPr id="0" name=""/>
        <dsp:cNvSpPr/>
      </dsp:nvSpPr>
      <dsp:spPr>
        <a:xfrm>
          <a:off x="4064000" y="0"/>
          <a:ext cx="4064000" cy="27093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Boat stored in the club when not in water.</a:t>
          </a:r>
        </a:p>
      </dsp:txBody>
      <dsp:txXfrm>
        <a:off x="4064000" y="0"/>
        <a:ext cx="4064000" cy="2032000"/>
      </dsp:txXfrm>
    </dsp:sp>
    <dsp:sp modelId="{21A79222-C7CF-7C4A-81BA-4523093BD139}">
      <dsp:nvSpPr>
        <dsp:cNvPr id="0" name=""/>
        <dsp:cNvSpPr/>
      </dsp:nvSpPr>
      <dsp:spPr>
        <a:xfrm rot="10800000">
          <a:off x="0" y="2709333"/>
          <a:ext cx="4064000" cy="2709333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The trailer is stored in the club all year.</a:t>
          </a:r>
        </a:p>
      </dsp:txBody>
      <dsp:txXfrm rot="10800000">
        <a:off x="0" y="3386666"/>
        <a:ext cx="4064000" cy="2032000"/>
      </dsp:txXfrm>
    </dsp:sp>
    <dsp:sp modelId="{001AC294-DF6A-0142-8DB0-45AB76CA4BAD}">
      <dsp:nvSpPr>
        <dsp:cNvPr id="0" name=""/>
        <dsp:cNvSpPr/>
      </dsp:nvSpPr>
      <dsp:spPr>
        <a:xfrm rot="5400000">
          <a:off x="4741333" y="2032000"/>
          <a:ext cx="2709333" cy="4064000"/>
        </a:xfrm>
        <a:prstGeom prst="round1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248" tIns="206248" rIns="206248" bIns="206248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Use of crane on any of the days set out in the online form.</a:t>
          </a:r>
        </a:p>
      </dsp:txBody>
      <dsp:txXfrm rot="-5400000">
        <a:off x="4063999" y="3386666"/>
        <a:ext cx="4064000" cy="2032000"/>
      </dsp:txXfrm>
    </dsp:sp>
    <dsp:sp modelId="{19DCC2CB-CB9B-834E-8442-DBC81CED7358}">
      <dsp:nvSpPr>
        <dsp:cNvPr id="0" name=""/>
        <dsp:cNvSpPr/>
      </dsp:nvSpPr>
      <dsp:spPr>
        <a:xfrm>
          <a:off x="2844799" y="2032000"/>
          <a:ext cx="2438400" cy="1354666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900" kern="1200" dirty="0"/>
            <a:t>€76 per foot.</a:t>
          </a:r>
        </a:p>
      </dsp:txBody>
      <dsp:txXfrm>
        <a:off x="2910928" y="2098129"/>
        <a:ext cx="2306142" cy="1222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9A28762-DD26-479D-A5A5-E34D1DED17A5}" type="datetime1">
              <a:rPr lang="en-GB" smtClean="0"/>
              <a:t>18/04/2024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E06BD15E-A83F-499B-AE2F-72149146BFF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83393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3C688C3-EBD3-43B5-8B99-55CA456A962B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dirty="0"/>
              <a:t>Click to edit Master text styles</a:t>
            </a:r>
          </a:p>
          <a:p>
            <a:pPr lvl="1" rtl="0"/>
            <a:r>
              <a:rPr lang="en-gb" dirty="0"/>
              <a:t>Second level</a:t>
            </a:r>
          </a:p>
          <a:p>
            <a:pPr lvl="2" rtl="0"/>
            <a:r>
              <a:rPr lang="en-gb" dirty="0"/>
              <a:t>Third level</a:t>
            </a:r>
          </a:p>
          <a:p>
            <a:pPr lvl="3" rtl="0"/>
            <a:r>
              <a:rPr lang="en-gb" dirty="0"/>
              <a:t>Fourth level</a:t>
            </a:r>
          </a:p>
          <a:p>
            <a:pPr lvl="4" rtl="0"/>
            <a:r>
              <a:rPr lang="en-gb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BD6FFF6-EFF5-46FA-B62C-F141E1274D59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7556670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4BD6FFF6-EFF5-46FA-B62C-F141E1274D5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5229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BD6FFF6-EFF5-46FA-B62C-F141E1274D59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33317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BD6FFF6-EFF5-46FA-B62C-F141E1274D59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6819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910080" y="1179705"/>
            <a:ext cx="9875520" cy="1472184"/>
          </a:xfrm>
          <a:prstGeom prst="rect">
            <a:avLst/>
          </a:prstGeom>
        </p:spPr>
        <p:txBody>
          <a:bodyPr rtlCol="0" anchor="b"/>
          <a:lstStyle>
            <a:lvl1pPr algn="ctr">
              <a:defRPr/>
            </a:lvl1pPr>
            <a:extLst/>
          </a:lstStyle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910080" y="2669871"/>
            <a:ext cx="9875520" cy="1752600"/>
          </a:xfrm>
          <a:prstGeom prst="rect">
            <a:avLst/>
          </a:prstGeom>
        </p:spPr>
        <p:txBody>
          <a:bodyPr tIns="0" rtlCol="0"/>
          <a:lstStyle>
            <a:lvl1pPr marL="27432" indent="0" algn="ctr">
              <a:buNone/>
              <a:defRPr sz="2600" b="1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pPr rtl="0"/>
            <a:r>
              <a:rPr lang="en-GB"/>
              <a:t>Click to edit Master subtitle style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9612415-A6E7-46D7-9B07-72362C5EF118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7272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rtlCol="0"/>
          <a:lstStyle/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5E452145-FBFD-40AC-95F5-63588C85E602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6399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  <p15:guide id="2" pos="98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600325"/>
            <a:ext cx="8534400" cy="2286000"/>
          </a:xfrm>
          <a:prstGeom prst="rect">
            <a:avLst/>
          </a:prstGeom>
        </p:spPr>
        <p:txBody>
          <a:bodyPr rtlCol="0"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800" y="1066800"/>
            <a:ext cx="8534400" cy="1509712"/>
          </a:xfrm>
          <a:prstGeom prst="rect">
            <a:avLst/>
          </a:prstGeom>
        </p:spPr>
        <p:txBody>
          <a:bodyPr rtlCol="0"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57D78C8-2121-46A9-AFDD-BC7B9B84C468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66158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  <a:prstGeom prst="rect">
            <a:avLst/>
          </a:prstGeo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kumimoji="0"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  <a:prstGeom prst="rect">
            <a:avLst/>
          </a:prstGeo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9A955E44-F38C-47E6-A0BF-B5BD72C4F615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7845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  <a:prstGeom prst="rect">
            <a:avLst/>
          </a:prstGeom>
        </p:spPr>
        <p:txBody>
          <a:bodyPr rtlCol="0" anchor="ctr"/>
          <a:lstStyle>
            <a:lvl1pPr algn="ctr">
              <a:defRPr sz="4500" b="1" cap="none" baseline="0"/>
            </a:lvl1pPr>
            <a:extLst/>
          </a:lstStyle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prstGeom prst="rect">
            <a:avLst/>
          </a:prstGeom>
          <a:noFill/>
          <a:ln w="10795">
            <a:solidFill>
              <a:schemeClr val="bg1"/>
            </a:solidFill>
            <a:miter lim="800000"/>
          </a:ln>
        </p:spPr>
        <p:txBody>
          <a:bodyPr rtlCol="0"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1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 rtlCol="0"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prstGeom prst="rect">
            <a:avLst/>
          </a:prstGeom>
          <a:noFill/>
          <a:ln w="10795">
            <a:solidFill>
              <a:schemeClr val="bg1"/>
            </a:solidFill>
            <a:miter lim="800000"/>
          </a:ln>
        </p:spPr>
        <p:txBody>
          <a:bodyPr rtlCol="0"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1">
                <a:solidFill>
                  <a:schemeClr val="accent1">
                    <a:lumMod val="50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prstGeom prst="rect">
            <a:avLst/>
          </a:prstGeom>
          <a:ln w="10795">
            <a:solidFill>
              <a:schemeClr val="bg1"/>
            </a:solidFill>
            <a:prstDash val="dash"/>
            <a:miter lim="800000"/>
          </a:ln>
        </p:spPr>
        <p:txBody>
          <a:bodyPr rtlCol="0"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73A615C-2733-4531-881B-1F9B44D7A0A0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358931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0" orient="horz" pos="2160" userDrawn="1">
          <p15:clr>
            <a:srgbClr val="FBAE40"/>
          </p15:clr>
        </p15:guide>
        <p15:guide id="1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  <a:prstGeom prst="rect">
            <a:avLst/>
          </a:prstGeom>
        </p:spPr>
        <p:txBody>
          <a:bodyPr rtlCol="0" anchor="ctr"/>
          <a:lstStyle/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906E1FA6-D4B2-4394-81AC-3069B607B20E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6065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D29449B4-CE4F-4B67-A110-D33D112D000F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860977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prstGeom prst="rect">
            <a:avLst/>
          </a:prstGeom>
          <a:ln>
            <a:noFill/>
          </a:ln>
        </p:spPr>
        <p:txBody>
          <a:bodyPr rtlCol="0"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  <a:prstGeom prst="rect">
            <a:avLst/>
          </a:prstGeom>
        </p:spPr>
        <p:txBody>
          <a:bodyPr rtlCol="0"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  <a:prstGeom prst="rect">
            <a:avLst/>
          </a:prstGeo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B432D13C-A570-48F5-9E4C-8DDEFCEC0F45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42546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  <a:prstGeom prst="rect">
            <a:avLst/>
          </a:prstGeom>
        </p:spPr>
        <p:txBody>
          <a:bodyPr rtlCol="0"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rtlCol="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lang="en-GB"/>
              <a:t>Click icon to add picture</a:t>
            </a:r>
            <a:endParaRPr kumimoji="0" lang="en-US" dirty="0"/>
          </a:p>
        </p:txBody>
      </p:sp>
      <p:sp>
        <p:nvSpPr>
          <p:cNvPr id="9" name="Rectangle 1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US" sz="1800"/>
          </a:p>
        </p:txBody>
      </p:sp>
      <p:sp>
        <p:nvSpPr>
          <p:cNvPr id="10" name="Rectangle 2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 eaLnBrk="1" latinLnBrk="0" hangingPunct="1"/>
            <a:endParaRPr kumimoji="0" lang="en-US" sz="1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  <a:prstGeom prst="rect">
            <a:avLst/>
          </a:prstGeom>
        </p:spPr>
        <p:txBody>
          <a:bodyPr rtlCol="0"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rtl="0" eaLnBrk="1" latinLnBrk="0" hangingPunct="1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25375E30-E0ED-4645-B206-019A9D18127C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636752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vert="eaVert" rtlCol="0"/>
          <a:lstStyle/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3D879A4F-5917-4EAD-AE0E-B6E351F320BA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74997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  <a:prstGeom prst="rect">
            <a:avLst/>
          </a:prstGeom>
        </p:spPr>
        <p:txBody>
          <a:bodyPr vert="eaVert" rtlCol="0"/>
          <a:lstStyle/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  <a:prstGeom prst="rect">
            <a:avLst/>
          </a:prstGeom>
        </p:spPr>
        <p:txBody>
          <a:bodyPr vert="eaVert" rtlCol="0"/>
          <a:lstStyle/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294A5741-F9BD-4E44-9B5F-280B03E1FC3D}" type="datetime1">
              <a:rPr lang="en-GB" smtClean="0"/>
              <a:t>18/04/2024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/>
          <a:lstStyle/>
          <a:p>
            <a:pPr rtl="0"/>
            <a:r>
              <a:rPr lang="en-gb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/>
          <a:lstStyle/>
          <a:p>
            <a:pPr rtl="0"/>
            <a:fld id="{401CF334-2D5C-4859-84A6-CA7E6E43FAEB}" type="slidenum">
              <a:rPr lang="en-GB" noProof="0" smtClean="0"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94350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7148" y="-54"/>
            <a:ext cx="12188952" cy="6858054"/>
            <a:chOff x="7148" y="-54"/>
            <a:chExt cx="12188952" cy="6858054"/>
          </a:xfrm>
        </p:grpSpPr>
        <p:sp>
          <p:nvSpPr>
            <p:cNvPr id="4" name="Rectangle 3"/>
            <p:cNvSpPr/>
            <p:nvPr/>
          </p:nvSpPr>
          <p:spPr>
            <a:xfrm>
              <a:off x="7148" y="0"/>
              <a:ext cx="12188952" cy="6858000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US"/>
            </a:p>
          </p:txBody>
        </p:sp>
        <p:sp>
          <p:nvSpPr>
            <p:cNvPr id="15" name="Rectangle 14"/>
            <p:cNvSpPr/>
            <p:nvPr/>
          </p:nvSpPr>
          <p:spPr bwMode="invGray">
            <a:xfrm>
              <a:off x="1473566" y="-54"/>
              <a:ext cx="96070" cy="685805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25400" cap="rnd" cmpd="sng" algn="ctr">
              <a:noFill/>
              <a:prstDash val="solid"/>
            </a:ln>
            <a:effectLst>
              <a:outerShdw blurRad="38550" dist="38000" dir="10800000" algn="tl" rotWithShape="0">
                <a:schemeClr val="bg2">
                  <a:shade val="20000"/>
                  <a:satMod val="110000"/>
                  <a:alpha val="25000"/>
                </a:scheme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 eaLnBrk="1" latinLnBrk="0" hangingPunct="1"/>
              <a:endParaRPr kumimoji="0" lang="en-US" sz="1800"/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8" y="0"/>
              <a:ext cx="1495425" cy="6858000"/>
            </a:xfrm>
            <a:prstGeom prst="rect">
              <a:avLst/>
            </a:prstGeom>
          </p:spPr>
        </p:pic>
      </p:grpSp>
      <p:sp>
        <p:nvSpPr>
          <p:cNvPr id="16" name="Title Placeholder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rtlCol="0" anchor="ctr">
            <a:normAutofit/>
          </a:bodyPr>
          <a:lstStyle/>
          <a:p>
            <a:pPr rtl="0"/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17" name="Text Placeholder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 rtl="0" eaLnBrk="1" latinLnBrk="0" hangingPunct="1"/>
            <a:r>
              <a:rPr lang="en-GB"/>
              <a:t>Click to edit Master text styles</a:t>
            </a:r>
          </a:p>
          <a:p>
            <a:pPr lvl="1" rtl="0" eaLnBrk="1" latinLnBrk="0" hangingPunct="1"/>
            <a:r>
              <a:rPr lang="en-GB"/>
              <a:t>Second level</a:t>
            </a:r>
          </a:p>
          <a:p>
            <a:pPr lvl="2" rtl="0" eaLnBrk="1" latinLnBrk="0" hangingPunct="1"/>
            <a:r>
              <a:rPr lang="en-GB"/>
              <a:t>Third level</a:t>
            </a:r>
          </a:p>
          <a:p>
            <a:pPr lvl="3" rtl="0" eaLnBrk="1" latinLnBrk="0" hangingPunct="1"/>
            <a:r>
              <a:rPr lang="en-GB"/>
              <a:t>Fourth level</a:t>
            </a:r>
          </a:p>
          <a:p>
            <a:pPr lvl="4" rtl="0" eaLnBrk="1" latinLnBrk="0" hangingPunct="1"/>
            <a:r>
              <a:rPr lang="en-GB"/>
              <a:t>Fifth level</a:t>
            </a:r>
            <a:endParaRPr lang="en-gb" dirty="0"/>
          </a:p>
        </p:txBody>
      </p:sp>
      <p:sp>
        <p:nvSpPr>
          <p:cNvPr id="18" name="Date Placeholder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rtlCol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 rtl="0"/>
            <a:fld id="{F5715E1D-5AF9-4408-888B-CD419B9B4CDA}" type="datetime1">
              <a:rPr lang="en-GB" noProof="0" smtClean="0"/>
              <a:t>18/04/2024</a:t>
            </a:fld>
            <a:endParaRPr lang="en-GB" noProof="0" dirty="0"/>
          </a:p>
        </p:txBody>
      </p:sp>
      <p:sp>
        <p:nvSpPr>
          <p:cNvPr id="1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rtlCol="0" anchor="b"/>
          <a:lstStyle>
            <a:lvl1pPr eaLnBrk="1" latinLnBrk="0" hangingPunct="1">
              <a:defRPr kumimoji="0" sz="1100">
                <a:solidFill>
                  <a:schemeClr val="tx2"/>
                </a:solidFill>
                <a:effectLst/>
              </a:defRPr>
            </a:lvl1pPr>
            <a:extLst/>
          </a:lstStyle>
          <a:p>
            <a:pPr rtl="0"/>
            <a:r>
              <a:rPr lang="en-gb" dirty="0"/>
              <a:t>Add a footer</a:t>
            </a:r>
            <a:endParaRPr lang="en-US" dirty="0"/>
          </a:p>
        </p:txBody>
      </p:sp>
      <p:sp>
        <p:nvSpPr>
          <p:cNvPr id="20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rtlCol="0" anchor="b"/>
          <a:lstStyle>
            <a:lvl1pPr algn="ctr" eaLnBrk="1" latinLnBrk="0" hangingPunct="1">
              <a:defRPr kumimoji="0" sz="1100">
                <a:solidFill>
                  <a:schemeClr val="tx2"/>
                </a:solidFill>
                <a:effectLst/>
              </a:defRPr>
            </a:lvl1pPr>
            <a:extLst/>
          </a:lstStyle>
          <a:p>
            <a:pPr rtl="0"/>
            <a:fld id="{401CF334-2D5C-4859-84A6-CA7E6E43FAEB}" type="slidenum">
              <a:rPr lang="en-GB" noProof="0" smtClean="0"/>
              <a:pPr/>
              <a:t>‹#›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26003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b="1" kern="1200">
          <a:solidFill>
            <a:schemeClr val="accent2">
              <a:lumMod val="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>
            <a:lumMod val="50000"/>
          </a:schemeClr>
        </a:buClr>
        <a:buSzPct val="80000"/>
        <a:buFont typeface="Wingdings 2"/>
        <a:buChar char=""/>
        <a:defRPr kumimoji="0" sz="32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>
            <a:lumMod val="50000"/>
          </a:schemeClr>
        </a:buClr>
        <a:buFont typeface="Verdana"/>
        <a:buChar char="◦"/>
        <a:defRPr kumimoji="0" sz="28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>
            <a:lumMod val="75000"/>
          </a:schemeClr>
        </a:buClr>
        <a:buFont typeface="Wingdings 2"/>
        <a:buChar char=""/>
        <a:defRPr kumimoji="0" sz="24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>
            <a:lumMod val="75000"/>
          </a:schemeClr>
        </a:buClr>
        <a:buFont typeface="Wingdings 2"/>
        <a:buChar char=""/>
        <a:defRPr kumimoji="0"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>
            <a:lumMod val="75000"/>
          </a:schemeClr>
        </a:buClr>
        <a:buFont typeface="Wingdings 2"/>
        <a:buChar char=""/>
        <a:defRPr kumimoji="0" sz="2000" kern="1200">
          <a:solidFill>
            <a:schemeClr val="tx2">
              <a:lumMod val="75000"/>
            </a:schemeClr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7512" userDrawn="1">
          <p15:clr>
            <a:srgbClr val="F26B43"/>
          </p15:clr>
        </p15:guide>
        <p15:guide id="3" pos="1176" userDrawn="1">
          <p15:clr>
            <a:srgbClr val="F26B43"/>
          </p15:clr>
        </p15:guide>
        <p15:guide id="4" orient="horz" pos="3936" userDrawn="1">
          <p15:clr>
            <a:srgbClr val="F26B43"/>
          </p15:clr>
        </p15:guide>
        <p15:guide id="5" orient="horz" pos="888" userDrawn="1">
          <p15:clr>
            <a:srgbClr val="F26B43"/>
          </p15:clr>
        </p15:guide>
        <p15:guide id="6" orient="horz" pos="1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ublicdomainpictures.net/view-image.php?image=380701&amp;picture=any-questions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0079" y="-319382"/>
            <a:ext cx="9875520" cy="1472184"/>
          </a:xfrm>
        </p:spPr>
        <p:txBody>
          <a:bodyPr rtlCol="0"/>
          <a:lstStyle/>
          <a:p>
            <a:pPr rtl="0"/>
            <a:r>
              <a:rPr lang="en-GB" dirty="0"/>
              <a:t>RCYC Boat Lifting Facility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079" y="1152802"/>
            <a:ext cx="9875520" cy="1752600"/>
          </a:xfrm>
        </p:spPr>
        <p:txBody>
          <a:bodyPr rtlCol="0"/>
          <a:lstStyle/>
          <a:p>
            <a:pPr rtl="0"/>
            <a:endParaRPr lang="en-gb" dirty="0"/>
          </a:p>
        </p:txBody>
      </p:sp>
      <p:pic>
        <p:nvPicPr>
          <p:cNvPr id="6" name="IMG_1170_899CA426-0341-461B-BBB7-BB62583CDE1C.mp4">
            <a:hlinkClick r:id="" action="ppaction://media"/>
            <a:extLst>
              <a:ext uri="{FF2B5EF4-FFF2-40B4-BE49-F238E27FC236}">
                <a16:creationId xmlns:a16="http://schemas.microsoft.com/office/drawing/2014/main" id="{292940F4-9523-2E44-6B1B-6A24FE2DC4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24194" y="1714699"/>
            <a:ext cx="8047290" cy="452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904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9A9D8-FAC0-8F8A-5E92-9F826265D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2203" y="241185"/>
            <a:ext cx="9997440" cy="1143000"/>
          </a:xfrm>
        </p:spPr>
        <p:txBody>
          <a:bodyPr/>
          <a:lstStyle/>
          <a:p>
            <a:r>
              <a:rPr lang="en-US" dirty="0"/>
              <a:t>The journey so far.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52246A-66A1-97A3-D5D2-D46751DCE5E9}"/>
              </a:ext>
            </a:extLst>
          </p:cNvPr>
          <p:cNvSpPr txBox="1"/>
          <p:nvPr/>
        </p:nvSpPr>
        <p:spPr>
          <a:xfrm>
            <a:off x="2570035" y="1650380"/>
            <a:ext cx="70519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Denis Byrne will give an outline of how we got to this point.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4C801C9-EA2D-58AB-5FCC-F5BD7D27CE7C}"/>
              </a:ext>
            </a:extLst>
          </p:cNvPr>
          <p:cNvSpPr txBox="1">
            <a:spLocks/>
          </p:cNvSpPr>
          <p:nvPr/>
        </p:nvSpPr>
        <p:spPr>
          <a:xfrm>
            <a:off x="1992203" y="2286000"/>
            <a:ext cx="9997440" cy="1143000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b="1" kern="1200"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endParaRPr lang="en-US" dirty="0"/>
          </a:p>
        </p:txBody>
      </p:sp>
      <p:pic>
        <p:nvPicPr>
          <p:cNvPr id="7" name="Picture 6" descr="A crane lifting a boat&#10;&#10;Description automatically generated with low confidence">
            <a:extLst>
              <a:ext uri="{FF2B5EF4-FFF2-40B4-BE49-F238E27FC236}">
                <a16:creationId xmlns:a16="http://schemas.microsoft.com/office/drawing/2014/main" id="{D3BA0F98-B1E3-C2D5-1E16-7408E0D3B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4670" y="2544817"/>
            <a:ext cx="4762660" cy="357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7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dirty="0"/>
              <a:t>Days available for lifting</a:t>
            </a:r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914144" y="1447800"/>
            <a:ext cx="9997440" cy="1620864"/>
          </a:xfrm>
        </p:spPr>
        <p:txBody>
          <a:bodyPr rtlCol="0"/>
          <a:lstStyle/>
          <a:p>
            <a:pPr lvl="0" rtl="0"/>
            <a:r>
              <a:rPr lang="en-GB" dirty="0"/>
              <a:t>As we are tidally restricted, the following are samples of dates that lift will happen</a:t>
            </a: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1E1E54-10D1-ED3E-34F2-AF1D6602F391}"/>
              </a:ext>
            </a:extLst>
          </p:cNvPr>
          <p:cNvSpPr txBox="1"/>
          <p:nvPr/>
        </p:nvSpPr>
        <p:spPr>
          <a:xfrm>
            <a:off x="4562909" y="2903916"/>
            <a:ext cx="6099716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u="sng" dirty="0"/>
              <a:t>MAY</a:t>
            </a:r>
          </a:p>
          <a:p>
            <a:r>
              <a:rPr lang="en-US" dirty="0"/>
              <a:t>Wednesday 03</a:t>
            </a:r>
            <a:r>
              <a:rPr lang="en-US" baseline="30000" dirty="0"/>
              <a:t>rd</a:t>
            </a:r>
            <a:r>
              <a:rPr lang="en-US" dirty="0"/>
              <a:t> @ 17.09</a:t>
            </a:r>
          </a:p>
          <a:p>
            <a:r>
              <a:rPr lang="en-US" dirty="0"/>
              <a:t>Monday 15th @ 15:03</a:t>
            </a:r>
          </a:p>
          <a:p>
            <a:r>
              <a:rPr lang="en-US" dirty="0"/>
              <a:t>Friday 26th @ 10:28</a:t>
            </a:r>
          </a:p>
          <a:p>
            <a:r>
              <a:rPr lang="en-US" dirty="0"/>
              <a:t>Monday 29th @ 13:38</a:t>
            </a:r>
          </a:p>
          <a:p>
            <a:r>
              <a:rPr lang="en-US" dirty="0"/>
              <a:t>Wednesday 31st @ 15:34</a:t>
            </a:r>
          </a:p>
        </p:txBody>
      </p:sp>
      <p:sp>
        <p:nvSpPr>
          <p:cNvPr id="7" name="Content Placeholder 13">
            <a:extLst>
              <a:ext uri="{FF2B5EF4-FFF2-40B4-BE49-F238E27FC236}">
                <a16:creationId xmlns:a16="http://schemas.microsoft.com/office/drawing/2014/main" id="{8D97DB2C-417B-8739-303B-A448268FB097}"/>
              </a:ext>
            </a:extLst>
          </p:cNvPr>
          <p:cNvSpPr txBox="1">
            <a:spLocks/>
          </p:cNvSpPr>
          <p:nvPr/>
        </p:nvSpPr>
        <p:spPr>
          <a:xfrm>
            <a:off x="2224102" y="5570605"/>
            <a:ext cx="9997440" cy="1012757"/>
          </a:xfrm>
          <a:prstGeom prst="rect">
            <a:avLst/>
          </a:prstGeom>
        </p:spPr>
        <p:txBody>
          <a:bodyPr rtlCol="0"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>
                  <a:lumMod val="50000"/>
                </a:schemeClr>
              </a:buClr>
              <a:buFont typeface="Verdana"/>
              <a:buChar char="◦"/>
              <a:defRPr kumimoji="0"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 2"/>
              <a:buChar char=""/>
              <a:defRPr kumimoji="0"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>
                  <a:lumMod val="75000"/>
                </a:schemeClr>
              </a:buClr>
              <a:buFont typeface="Wingdings 2"/>
              <a:buChar char=""/>
              <a:defRPr kumimoji="0"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>
                  <a:lumMod val="75000"/>
                </a:schemeClr>
              </a:buClr>
              <a:buFont typeface="Wingdings 2"/>
              <a:buChar char=""/>
              <a:defRPr kumimoji="0"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GB" sz="2400" dirty="0"/>
              <a:t>There are 47 lift days available to us across the year that fall during working times.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98860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6684A-A054-E8F8-264D-1897BA05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a lift work?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600B20C-3363-2108-55DA-6458BFD7F3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13359005"/>
              </p:ext>
            </p:extLst>
          </p:nvPr>
        </p:nvGraphicFramePr>
        <p:xfrm>
          <a:off x="7475876" y="392956"/>
          <a:ext cx="4435708" cy="1822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341AA6B-6C20-5260-4444-351E389607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2766396"/>
              </p:ext>
            </p:extLst>
          </p:nvPr>
        </p:nvGraphicFramePr>
        <p:xfrm>
          <a:off x="1918703" y="1591917"/>
          <a:ext cx="9997440" cy="35177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4C2FBA25-10AA-EA61-F6A0-EF0E517FC97E}"/>
              </a:ext>
            </a:extLst>
          </p:cNvPr>
          <p:cNvSpPr txBox="1">
            <a:spLocks/>
          </p:cNvSpPr>
          <p:nvPr/>
        </p:nvSpPr>
        <p:spPr>
          <a:xfrm>
            <a:off x="1914144" y="4084385"/>
            <a:ext cx="9997440" cy="1025328"/>
          </a:xfrm>
          <a:prstGeom prst="rect">
            <a:avLst/>
          </a:prstGeom>
        </p:spPr>
        <p:txBody>
          <a:bodyPr rtlCol="0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300" b="1" kern="1200"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dirty="0"/>
              <a:t>Notes: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430EEF-9976-FE86-37EF-B3A35193207F}"/>
              </a:ext>
            </a:extLst>
          </p:cNvPr>
          <p:cNvSpPr txBox="1"/>
          <p:nvPr/>
        </p:nvSpPr>
        <p:spPr>
          <a:xfrm>
            <a:off x="2219093" y="4949664"/>
            <a:ext cx="96924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dirty="0"/>
              <a:t>The boat must be ready for lifting for the allotted time, or it won’t be lifted.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The boat must have means of getting from the crane pontoon to the marina spot.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For lifting out, a boat must be ready to lift before coming to the crane pontoon.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Safety will be a big part of this, and staff are only allowed to move the boats around the site for lifting.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This Facility does not make the club boat park a boat maintenance yard.</a:t>
            </a:r>
          </a:p>
        </p:txBody>
      </p:sp>
    </p:spTree>
    <p:extLst>
      <p:ext uri="{BB962C8B-B14F-4D97-AF65-F5344CB8AC3E}">
        <p14:creationId xmlns:p14="http://schemas.microsoft.com/office/powerpoint/2010/main" val="1964698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591" y="123076"/>
            <a:ext cx="10926305" cy="1143000"/>
          </a:xfrm>
        </p:spPr>
        <p:txBody>
          <a:bodyPr rtlCol="0">
            <a:normAutofit/>
          </a:bodyPr>
          <a:lstStyle/>
          <a:p>
            <a:pPr rtl="0"/>
            <a:r>
              <a:rPr lang="en-US" sz="3200" dirty="0"/>
              <a:t>What are the Costs for the year, and what do you get?</a:t>
            </a: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3ABDB290-E624-BD27-513D-7E67D76CB41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25779813"/>
              </p:ext>
            </p:extLst>
          </p:nvPr>
        </p:nvGraphicFramePr>
        <p:xfrm>
          <a:off x="2578409" y="126607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59048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6FB8B7-DF38-ABFA-4A3C-1F4EA365A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Book in for use of the Facility.</a:t>
            </a:r>
          </a:p>
        </p:txBody>
      </p:sp>
      <p:pic>
        <p:nvPicPr>
          <p:cNvPr id="9" name="Picture 8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0A92458A-5D63-B4B4-92AE-DC4999457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0157" y="1833320"/>
            <a:ext cx="5998145" cy="3588633"/>
          </a:xfrm>
          <a:prstGeom prst="rect">
            <a:avLst/>
          </a:prstGeom>
        </p:spPr>
      </p:pic>
      <p:sp>
        <p:nvSpPr>
          <p:cNvPr id="10" name="Content Placeholder 10">
            <a:extLst>
              <a:ext uri="{FF2B5EF4-FFF2-40B4-BE49-F238E27FC236}">
                <a16:creationId xmlns:a16="http://schemas.microsoft.com/office/drawing/2014/main" id="{3E9BC7FA-5D2B-EDD1-4E91-77C07F8C30B7}"/>
              </a:ext>
            </a:extLst>
          </p:cNvPr>
          <p:cNvSpPr txBox="1">
            <a:spLocks/>
          </p:cNvSpPr>
          <p:nvPr/>
        </p:nvSpPr>
        <p:spPr>
          <a:xfrm>
            <a:off x="7912289" y="1417320"/>
            <a:ext cx="3999295" cy="4420633"/>
          </a:xfrm>
          <a:prstGeom prst="rect">
            <a:avLst/>
          </a:prstGeom>
        </p:spPr>
        <p:txBody>
          <a:bodyPr rtlCol="0">
            <a:normAutofit lnSpcReduction="10000"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>
                  <a:lumMod val="50000"/>
                </a:schemeClr>
              </a:buClr>
              <a:buSzPct val="80000"/>
              <a:buFont typeface="Wingdings 2"/>
              <a:buChar char=""/>
              <a:defRPr kumimoji="0" sz="2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>
                  <a:lumMod val="50000"/>
                </a:schemeClr>
              </a:buClr>
              <a:buFont typeface="Verdana"/>
              <a:buChar char="◦"/>
              <a:defRPr kumimoji="0" sz="24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>
                  <a:lumMod val="75000"/>
                </a:schemeClr>
              </a:buClr>
              <a:buFont typeface="Wingdings 2"/>
              <a:buChar char=""/>
              <a:defRPr kumimoji="0" sz="20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>
                  <a:lumMod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>
                  <a:lumMod val="75000"/>
                </a:schemeClr>
              </a:buClr>
              <a:buFont typeface="Wingdings 2"/>
              <a:buChar char=""/>
              <a:defRPr kumimoji="0" sz="1800" kern="120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IE" dirty="0"/>
              <a:t>Log on to the club site and open the booking form.</a:t>
            </a:r>
          </a:p>
          <a:p>
            <a:r>
              <a:rPr lang="en-IE" dirty="0"/>
              <a:t>Fill out the form and pick the date you wish to book for lifting In or Out.</a:t>
            </a:r>
          </a:p>
          <a:p>
            <a:r>
              <a:rPr lang="en-IE" dirty="0"/>
              <a:t>Have a boat rep on hand with boat on day of lift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057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E9349-8840-6E66-A31B-DE075E1A7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talk about what's next</a:t>
            </a:r>
          </a:p>
        </p:txBody>
      </p:sp>
      <p:pic>
        <p:nvPicPr>
          <p:cNvPr id="6" name="Content Placeholder 5" descr="A hand writing on a blackboard&#10;&#10;Description automatically generated">
            <a:extLst>
              <a:ext uri="{FF2B5EF4-FFF2-40B4-BE49-F238E27FC236}">
                <a16:creationId xmlns:a16="http://schemas.microsoft.com/office/drawing/2014/main" id="{103BFFC2-A493-4E4F-E43F-510DA2591C2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222217" y="3157616"/>
            <a:ext cx="5262026" cy="3541748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76474D-84DE-2836-636E-13F2C3BABF4E}"/>
              </a:ext>
            </a:extLst>
          </p:cNvPr>
          <p:cNvSpPr txBox="1"/>
          <p:nvPr/>
        </p:nvSpPr>
        <p:spPr>
          <a:xfrm>
            <a:off x="2520177" y="1282390"/>
            <a:ext cx="93914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There will be limitations, and this will need the support of all involved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will need to refine the system to ensure the best results constantly.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will have some preparatory works to be done over the next few weeks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need to appoint a representative from this group to work with us in the development and implementation of the safety aspects of the facility</a:t>
            </a:r>
          </a:p>
        </p:txBody>
      </p:sp>
    </p:spTree>
    <p:extLst>
      <p:ext uri="{BB962C8B-B14F-4D97-AF65-F5344CB8AC3E}">
        <p14:creationId xmlns:p14="http://schemas.microsoft.com/office/powerpoint/2010/main" val="212519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sed Leaves design templat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565537_TF03460542" id="{1F03F201-EA92-4D00-B0B6-DE72ACC60FF7}" vid="{4B0A4B81-AC40-4A5C-9782-DCE172FB54D0}"/>
    </a:ext>
  </a:extLst>
</a:theme>
</file>

<file path=ppt/theme/theme2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0710C29-A897-44AD-9F83-BE5F874C2A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FED04C-AD43-4E06-AD63-36D8B5E83787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a4f35948-e619-41b3-aa29-22878b09cfd2"/>
    <ds:schemaRef ds:uri="40262f94-9f35-4ac3-9a90-690165a166b7"/>
    <ds:schemaRef ds:uri="http://purl.org/dc/elements/1.1/"/>
    <ds:schemaRef ds:uri="http://schemas.microsoft.com/office/infopath/2007/PartnerControl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4DEB5BEE-6806-4BF1-A9A7-4B4A72C0C6E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Pressed Leaves design template</Template>
  <TotalTime>273</TotalTime>
  <Words>420</Words>
  <Application>Microsoft Office PowerPoint</Application>
  <PresentationFormat>Widescreen</PresentationFormat>
  <Paragraphs>45</Paragraphs>
  <Slides>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Century Gothic</vt:lpstr>
      <vt:lpstr>Verdana</vt:lpstr>
      <vt:lpstr>Wingdings 2</vt:lpstr>
      <vt:lpstr>Pressed Leaves design template</vt:lpstr>
      <vt:lpstr>RCYC Boat Lifting Facility</vt:lpstr>
      <vt:lpstr>The journey so far.</vt:lpstr>
      <vt:lpstr>Days available for lifting</vt:lpstr>
      <vt:lpstr>How will a lift work?</vt:lpstr>
      <vt:lpstr>What are the Costs for the year, and what do you get?</vt:lpstr>
      <vt:lpstr>How to Book in for use of the Facility.</vt:lpstr>
      <vt:lpstr>Let’s talk about what's next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RCYC Boat Lifting Facility</dc:title>
  <dc:creator>Kieran O'Connell</dc:creator>
  <cp:lastModifiedBy>Gavin Deane</cp:lastModifiedBy>
  <cp:revision>3</cp:revision>
  <dcterms:created xsi:type="dcterms:W3CDTF">2023-04-20T07:14:42Z</dcterms:created>
  <dcterms:modified xsi:type="dcterms:W3CDTF">2024-04-18T10:44:46Z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74065700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